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0C16"/>
    <a:srgbClr val="FAFAFA"/>
    <a:srgbClr val="E1E1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2" autoAdjust="0"/>
    <p:restoredTop sz="94660"/>
  </p:normalViewPr>
  <p:slideViewPr>
    <p:cSldViewPr>
      <p:cViewPr varScale="1">
        <p:scale>
          <a:sx n="80" d="100"/>
          <a:sy n="80" d="100"/>
        </p:scale>
        <p:origin x="-102" y="-3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50671358267716538"/>
          <c:y val="4.6875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Spokojenost se setkáním</c:v>
                </c:pt>
              </c:strCache>
            </c:strRef>
          </c:tx>
          <c:dPt>
            <c:idx val="0"/>
            <c:bubble3D val="0"/>
            <c:spPr>
              <a:solidFill>
                <a:srgbClr val="E1E1E1"/>
              </a:solidFill>
            </c:spPr>
          </c:dPt>
          <c:dPt>
            <c:idx val="1"/>
            <c:bubble3D val="0"/>
            <c:spPr>
              <a:solidFill>
                <a:srgbClr val="CA0C16"/>
              </a:solidFill>
            </c:spPr>
          </c:dPt>
          <c:dPt>
            <c:idx val="2"/>
            <c:bubble3D val="0"/>
            <c:spPr>
              <a:solidFill>
                <a:schemeClr val="tx1"/>
              </a:solidFill>
            </c:spPr>
          </c:dPt>
          <c:dLbls>
            <c:dLbl>
              <c:idx val="0"/>
              <c:layout>
                <c:manualLayout>
                  <c:x val="-0.12012475393700787"/>
                  <c:y val="0.103256643700787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5.4719898293963253E-2"/>
                  <c:y val="-0.1848681102362204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4471030183727035"/>
                  <c:y val="3.5461860236220472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cs-CZ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List1!$A$2:$A$4</c:f>
              <c:strCache>
                <c:ptCount val="3"/>
                <c:pt idx="0">
                  <c:v>Zúčastnilo by se</c:v>
                </c:pt>
                <c:pt idx="1">
                  <c:v>Nezúčastnilo</c:v>
                </c:pt>
                <c:pt idx="2">
                  <c:v>Neví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33</c:v>
                </c:pt>
                <c:pt idx="1">
                  <c:v>27</c:v>
                </c:pt>
                <c:pt idx="2">
                  <c:v>40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020275590551191"/>
          <c:y val="0.2064052657480315"/>
          <c:w val="0.29563057742782151"/>
          <c:h val="0.2602049704724409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7" Type="http://schemas.openxmlformats.org/officeDocument/2006/relationships/slide" Target="../slides/slide9.xml"/><Relationship Id="rId2" Type="http://schemas.openxmlformats.org/officeDocument/2006/relationships/slide" Target="../slides/slide4.xml"/><Relationship Id="rId1" Type="http://schemas.openxmlformats.org/officeDocument/2006/relationships/slide" Target="../slides/slide3.xml"/><Relationship Id="rId6" Type="http://schemas.openxmlformats.org/officeDocument/2006/relationships/slide" Target="../slides/slide8.xml"/><Relationship Id="rId5" Type="http://schemas.openxmlformats.org/officeDocument/2006/relationships/slide" Target="../slides/slide7.xml"/><Relationship Id="rId4" Type="http://schemas.openxmlformats.org/officeDocument/2006/relationships/slide" Target="../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EB6A9A-BA65-411F-81C4-0CE25AB793DE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cs-CZ"/>
        </a:p>
      </dgm:t>
    </dgm:pt>
    <dgm:pt modelId="{49053D6F-DF90-4453-A6DD-EFCAC30DF2AB}">
      <dgm:prSet phldrT="[Text]"/>
      <dgm:spPr/>
      <dgm:t>
        <a:bodyPr/>
        <a:lstStyle/>
        <a:p>
          <a:r>
            <a:rPr lang="cs-CZ" dirty="0" smtClean="0"/>
            <a:t>O škole</a:t>
          </a:r>
          <a:endParaRPr lang="cs-CZ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64978FA1-4235-4171-A244-7D101B71D59A}" type="parTrans" cxnId="{251282A0-FAB6-495E-99A8-4D6969331E0A}">
      <dgm:prSet/>
      <dgm:spPr/>
      <dgm:t>
        <a:bodyPr/>
        <a:lstStyle/>
        <a:p>
          <a:endParaRPr lang="cs-CZ"/>
        </a:p>
      </dgm:t>
    </dgm:pt>
    <dgm:pt modelId="{6A9D1990-7D1C-465D-89D4-39294833B2EB}" type="sibTrans" cxnId="{251282A0-FAB6-495E-99A8-4D6969331E0A}">
      <dgm:prSet/>
      <dgm:spPr/>
      <dgm:t>
        <a:bodyPr/>
        <a:lstStyle/>
        <a:p>
          <a:endParaRPr lang="cs-CZ"/>
        </a:p>
      </dgm:t>
    </dgm:pt>
    <dgm:pt modelId="{E048A16B-AFB4-43BD-AE37-3255AD2A973E}">
      <dgm:prSet phldrT="[Text]"/>
      <dgm:spPr/>
      <dgm:t>
        <a:bodyPr/>
        <a:lstStyle/>
        <a:p>
          <a:r>
            <a:rPr lang="cs-CZ" dirty="0" smtClean="0"/>
            <a:t>Miloš Forman</a:t>
          </a:r>
          <a:endParaRPr lang="cs-CZ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DC63F184-D556-4DDF-909B-F322CD8200C1}" type="parTrans" cxnId="{5628E79E-3A41-4C27-8940-24712B9AC82E}">
      <dgm:prSet/>
      <dgm:spPr/>
      <dgm:t>
        <a:bodyPr/>
        <a:lstStyle/>
        <a:p>
          <a:endParaRPr lang="cs-CZ"/>
        </a:p>
      </dgm:t>
    </dgm:pt>
    <dgm:pt modelId="{6954838D-F85C-4273-BFEB-62A897F4487B}" type="sibTrans" cxnId="{5628E79E-3A41-4C27-8940-24712B9AC82E}">
      <dgm:prSet/>
      <dgm:spPr/>
      <dgm:t>
        <a:bodyPr/>
        <a:lstStyle/>
        <a:p>
          <a:endParaRPr lang="cs-CZ"/>
        </a:p>
      </dgm:t>
    </dgm:pt>
    <dgm:pt modelId="{62E78041-2F57-41F9-91A7-B33D1C1623E7}">
      <dgm:prSet phldrT="[Text]"/>
      <dgm:spPr/>
      <dgm:t>
        <a:bodyPr/>
        <a:lstStyle/>
        <a:p>
          <a:r>
            <a:rPr lang="cs-CZ" dirty="0" smtClean="0"/>
            <a:t>Filmografie</a:t>
          </a:r>
          <a:endParaRPr lang="cs-CZ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8487A6EC-AF81-4B8D-957C-202BECBE4EAA}" type="parTrans" cxnId="{AFB662D2-C3F5-45E9-B753-0BB55D6E1F38}">
      <dgm:prSet/>
      <dgm:spPr/>
      <dgm:t>
        <a:bodyPr/>
        <a:lstStyle/>
        <a:p>
          <a:endParaRPr lang="cs-CZ"/>
        </a:p>
      </dgm:t>
    </dgm:pt>
    <dgm:pt modelId="{E1001A84-CF41-418E-BE12-0F35FAA1A51F}" type="sibTrans" cxnId="{AFB662D2-C3F5-45E9-B753-0BB55D6E1F38}">
      <dgm:prSet/>
      <dgm:spPr/>
      <dgm:t>
        <a:bodyPr/>
        <a:lstStyle/>
        <a:p>
          <a:endParaRPr lang="cs-CZ"/>
        </a:p>
      </dgm:t>
    </dgm:pt>
    <dgm:pt modelId="{8638F7FC-BBC7-4782-A7C1-5E6E61F854F6}">
      <dgm:prSet/>
      <dgm:spPr/>
      <dgm:t>
        <a:bodyPr/>
        <a:lstStyle/>
        <a:p>
          <a:r>
            <a:rPr lang="cs-CZ" dirty="0" smtClean="0"/>
            <a:t>Proč Miloš Forman?</a:t>
          </a:r>
          <a:endParaRPr lang="cs-CZ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43C6B522-1301-441C-8943-F9B3B42431AB}" type="parTrans" cxnId="{4053CDCE-E00A-4813-A4E5-BEBF5DBC7ABC}">
      <dgm:prSet/>
      <dgm:spPr/>
      <dgm:t>
        <a:bodyPr/>
        <a:lstStyle/>
        <a:p>
          <a:endParaRPr lang="cs-CZ"/>
        </a:p>
      </dgm:t>
    </dgm:pt>
    <dgm:pt modelId="{5FE71DF9-9BE9-4352-A28E-4C2C151A94D2}" type="sibTrans" cxnId="{4053CDCE-E00A-4813-A4E5-BEBF5DBC7ABC}">
      <dgm:prSet/>
      <dgm:spPr/>
      <dgm:t>
        <a:bodyPr/>
        <a:lstStyle/>
        <a:p>
          <a:endParaRPr lang="cs-CZ"/>
        </a:p>
      </dgm:t>
    </dgm:pt>
    <dgm:pt modelId="{0B4F604A-E9D2-4E25-B421-4D9C39A1A899}">
      <dgm:prSet/>
      <dgm:spPr/>
      <dgm:t>
        <a:bodyPr/>
        <a:lstStyle/>
        <a:p>
          <a:r>
            <a:rPr lang="cs-CZ" dirty="0" smtClean="0"/>
            <a:t>Program setkání</a:t>
          </a:r>
          <a:endParaRPr lang="cs-CZ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 action="ppaction://hlinksldjump"/>
          </dgm14:cNvPr>
        </a:ext>
      </dgm:extLst>
    </dgm:pt>
    <dgm:pt modelId="{7FAB9F69-2C1F-44D7-8EE8-BF53F0A3881E}" type="parTrans" cxnId="{33F1FD6B-BDCF-4004-A863-5C5EE1F79927}">
      <dgm:prSet/>
      <dgm:spPr/>
      <dgm:t>
        <a:bodyPr/>
        <a:lstStyle/>
        <a:p>
          <a:endParaRPr lang="cs-CZ"/>
        </a:p>
      </dgm:t>
    </dgm:pt>
    <dgm:pt modelId="{C5A49B1F-1533-46EE-BCE4-E2614EEAF320}" type="sibTrans" cxnId="{33F1FD6B-BDCF-4004-A863-5C5EE1F79927}">
      <dgm:prSet/>
      <dgm:spPr/>
      <dgm:t>
        <a:bodyPr/>
        <a:lstStyle/>
        <a:p>
          <a:endParaRPr lang="cs-CZ"/>
        </a:p>
      </dgm:t>
    </dgm:pt>
    <dgm:pt modelId="{85D8AE26-A7EF-416A-A190-34EA4BB67D24}">
      <dgm:prSet/>
      <dgm:spPr/>
      <dgm:t>
        <a:bodyPr/>
        <a:lstStyle/>
        <a:p>
          <a:r>
            <a:rPr lang="cs-CZ" dirty="0" smtClean="0"/>
            <a:t>Zhodnocení</a:t>
          </a:r>
          <a:endParaRPr lang="cs-CZ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6" action="ppaction://hlinksldjump"/>
          </dgm14:cNvPr>
        </a:ext>
      </dgm:extLst>
    </dgm:pt>
    <dgm:pt modelId="{C633EF4D-5D40-4333-B829-3165A2DDF0FE}" type="parTrans" cxnId="{FA66EBB6-8930-40FB-8072-69E70E4922F5}">
      <dgm:prSet/>
      <dgm:spPr/>
      <dgm:t>
        <a:bodyPr/>
        <a:lstStyle/>
        <a:p>
          <a:endParaRPr lang="cs-CZ"/>
        </a:p>
      </dgm:t>
    </dgm:pt>
    <dgm:pt modelId="{FFDF68F7-548D-4D4E-AEB4-D01F205F319B}" type="sibTrans" cxnId="{FA66EBB6-8930-40FB-8072-69E70E4922F5}">
      <dgm:prSet/>
      <dgm:spPr/>
      <dgm:t>
        <a:bodyPr/>
        <a:lstStyle/>
        <a:p>
          <a:endParaRPr lang="cs-CZ"/>
        </a:p>
      </dgm:t>
    </dgm:pt>
    <dgm:pt modelId="{881DE268-111F-4E5D-A058-A8AB709ECC52}">
      <dgm:prSet/>
      <dgm:spPr/>
      <dgm:t>
        <a:bodyPr/>
        <a:lstStyle/>
        <a:p>
          <a:r>
            <a:rPr lang="cs-CZ" dirty="0" smtClean="0"/>
            <a:t>Zdroje</a:t>
          </a:r>
          <a:endParaRPr lang="cs-CZ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7" action="ppaction://hlinksldjump"/>
          </dgm14:cNvPr>
        </a:ext>
      </dgm:extLst>
    </dgm:pt>
    <dgm:pt modelId="{AC95C3B9-7B62-4F1D-B605-6B2DC60A5903}" type="parTrans" cxnId="{D530C985-B5DA-4978-A686-D4818972A45F}">
      <dgm:prSet/>
      <dgm:spPr/>
      <dgm:t>
        <a:bodyPr/>
        <a:lstStyle/>
        <a:p>
          <a:endParaRPr lang="cs-CZ"/>
        </a:p>
      </dgm:t>
    </dgm:pt>
    <dgm:pt modelId="{4EC8AC25-F3EB-4DBE-9B1D-2A6E374C6E09}" type="sibTrans" cxnId="{D530C985-B5DA-4978-A686-D4818972A45F}">
      <dgm:prSet/>
      <dgm:spPr/>
      <dgm:t>
        <a:bodyPr/>
        <a:lstStyle/>
        <a:p>
          <a:endParaRPr lang="cs-CZ"/>
        </a:p>
      </dgm:t>
    </dgm:pt>
    <dgm:pt modelId="{B8112827-86A1-43E9-ADF9-9D4D3D95425B}" type="pres">
      <dgm:prSet presAssocID="{67EB6A9A-BA65-411F-81C4-0CE25AB793DE}" presName="Name0" presStyleCnt="0">
        <dgm:presLayoutVars>
          <dgm:chMax val="7"/>
          <dgm:chPref val="7"/>
          <dgm:dir/>
        </dgm:presLayoutVars>
      </dgm:prSet>
      <dgm:spPr/>
    </dgm:pt>
    <dgm:pt modelId="{A4B93367-A6C2-4DA1-827E-771E37491509}" type="pres">
      <dgm:prSet presAssocID="{67EB6A9A-BA65-411F-81C4-0CE25AB793DE}" presName="Name1" presStyleCnt="0"/>
      <dgm:spPr/>
    </dgm:pt>
    <dgm:pt modelId="{93CE1893-1E38-416A-972A-627A5CB0F175}" type="pres">
      <dgm:prSet presAssocID="{67EB6A9A-BA65-411F-81C4-0CE25AB793DE}" presName="cycle" presStyleCnt="0"/>
      <dgm:spPr/>
    </dgm:pt>
    <dgm:pt modelId="{0FA45C65-770C-410D-93EF-7D9699C0F341}" type="pres">
      <dgm:prSet presAssocID="{67EB6A9A-BA65-411F-81C4-0CE25AB793DE}" presName="srcNode" presStyleLbl="node1" presStyleIdx="0" presStyleCnt="7"/>
      <dgm:spPr/>
    </dgm:pt>
    <dgm:pt modelId="{F34A5D64-7E64-495D-B2E9-1DC7874CB4AB}" type="pres">
      <dgm:prSet presAssocID="{67EB6A9A-BA65-411F-81C4-0CE25AB793DE}" presName="conn" presStyleLbl="parChTrans1D2" presStyleIdx="0" presStyleCnt="1"/>
      <dgm:spPr/>
    </dgm:pt>
    <dgm:pt modelId="{7120A330-B953-4008-A61B-00DBE41164C9}" type="pres">
      <dgm:prSet presAssocID="{67EB6A9A-BA65-411F-81C4-0CE25AB793DE}" presName="extraNode" presStyleLbl="node1" presStyleIdx="0" presStyleCnt="7"/>
      <dgm:spPr/>
    </dgm:pt>
    <dgm:pt modelId="{2D2CFDE9-A7E8-4404-8706-ECD99A2C96C8}" type="pres">
      <dgm:prSet presAssocID="{67EB6A9A-BA65-411F-81C4-0CE25AB793DE}" presName="dstNode" presStyleLbl="node1" presStyleIdx="0" presStyleCnt="7"/>
      <dgm:spPr/>
    </dgm:pt>
    <dgm:pt modelId="{773070FB-7C70-4B5C-B8A4-C6BAC56F49D1}" type="pres">
      <dgm:prSet presAssocID="{49053D6F-DF90-4453-A6DD-EFCAC30DF2AB}" presName="text_1" presStyleLbl="node1" presStyleIdx="0" presStyleCnt="7">
        <dgm:presLayoutVars>
          <dgm:bulletEnabled val="1"/>
        </dgm:presLayoutVars>
      </dgm:prSet>
      <dgm:spPr/>
    </dgm:pt>
    <dgm:pt modelId="{217CF7A4-3455-480E-B9C1-F6742EAF700E}" type="pres">
      <dgm:prSet presAssocID="{49053D6F-DF90-4453-A6DD-EFCAC30DF2AB}" presName="accent_1" presStyleCnt="0"/>
      <dgm:spPr/>
    </dgm:pt>
    <dgm:pt modelId="{7658EB77-5351-470A-A98C-D77B25138E1B}" type="pres">
      <dgm:prSet presAssocID="{49053D6F-DF90-4453-A6DD-EFCAC30DF2AB}" presName="accentRepeatNode" presStyleLbl="solidFgAcc1" presStyleIdx="0" presStyleCnt="7"/>
      <dgm:spPr/>
    </dgm:pt>
    <dgm:pt modelId="{EB33338F-3AEE-4E3B-A546-F13EB7027B47}" type="pres">
      <dgm:prSet presAssocID="{E048A16B-AFB4-43BD-AE37-3255AD2A973E}" presName="text_2" presStyleLbl="node1" presStyleIdx="1" presStyleCnt="7">
        <dgm:presLayoutVars>
          <dgm:bulletEnabled val="1"/>
        </dgm:presLayoutVars>
      </dgm:prSet>
      <dgm:spPr/>
    </dgm:pt>
    <dgm:pt modelId="{062E5A87-A145-497C-BD63-36D21EFD808D}" type="pres">
      <dgm:prSet presAssocID="{E048A16B-AFB4-43BD-AE37-3255AD2A973E}" presName="accent_2" presStyleCnt="0"/>
      <dgm:spPr/>
    </dgm:pt>
    <dgm:pt modelId="{3D2D3321-1867-4417-AB9E-7117DBFBB379}" type="pres">
      <dgm:prSet presAssocID="{E048A16B-AFB4-43BD-AE37-3255AD2A973E}" presName="accentRepeatNode" presStyleLbl="solidFgAcc1" presStyleIdx="1" presStyleCnt="7"/>
      <dgm:spPr/>
    </dgm:pt>
    <dgm:pt modelId="{4EFD5237-CAE7-4C1E-A553-A803DC7F1792}" type="pres">
      <dgm:prSet presAssocID="{62E78041-2F57-41F9-91A7-B33D1C1623E7}" presName="text_3" presStyleLbl="node1" presStyleIdx="2" presStyleCnt="7">
        <dgm:presLayoutVars>
          <dgm:bulletEnabled val="1"/>
        </dgm:presLayoutVars>
      </dgm:prSet>
      <dgm:spPr/>
    </dgm:pt>
    <dgm:pt modelId="{20405F4C-810E-4486-97AF-427BC7BDD630}" type="pres">
      <dgm:prSet presAssocID="{62E78041-2F57-41F9-91A7-B33D1C1623E7}" presName="accent_3" presStyleCnt="0"/>
      <dgm:spPr/>
    </dgm:pt>
    <dgm:pt modelId="{94347E20-8524-4C1D-B2F8-E780004AD2BD}" type="pres">
      <dgm:prSet presAssocID="{62E78041-2F57-41F9-91A7-B33D1C1623E7}" presName="accentRepeatNode" presStyleLbl="solidFgAcc1" presStyleIdx="2" presStyleCnt="7"/>
      <dgm:spPr/>
    </dgm:pt>
    <dgm:pt modelId="{3C7E7B53-1905-4924-9995-73B90E34B488}" type="pres">
      <dgm:prSet presAssocID="{8638F7FC-BBC7-4782-A7C1-5E6E61F854F6}" presName="text_4" presStyleLbl="node1" presStyleIdx="3" presStyleCnt="7">
        <dgm:presLayoutVars>
          <dgm:bulletEnabled val="1"/>
        </dgm:presLayoutVars>
      </dgm:prSet>
      <dgm:spPr/>
    </dgm:pt>
    <dgm:pt modelId="{9BED95A0-B726-4923-A5BD-602FBC77DB3B}" type="pres">
      <dgm:prSet presAssocID="{8638F7FC-BBC7-4782-A7C1-5E6E61F854F6}" presName="accent_4" presStyleCnt="0"/>
      <dgm:spPr/>
    </dgm:pt>
    <dgm:pt modelId="{220DAC0D-2A2C-4690-BD50-7C5E603BF22D}" type="pres">
      <dgm:prSet presAssocID="{8638F7FC-BBC7-4782-A7C1-5E6E61F854F6}" presName="accentRepeatNode" presStyleLbl="solidFgAcc1" presStyleIdx="3" presStyleCnt="7"/>
      <dgm:spPr/>
    </dgm:pt>
    <dgm:pt modelId="{3F72A73B-97D7-44F0-912F-1A029D5222D4}" type="pres">
      <dgm:prSet presAssocID="{0B4F604A-E9D2-4E25-B421-4D9C39A1A899}" presName="text_5" presStyleLbl="node1" presStyleIdx="4" presStyleCnt="7">
        <dgm:presLayoutVars>
          <dgm:bulletEnabled val="1"/>
        </dgm:presLayoutVars>
      </dgm:prSet>
      <dgm:spPr/>
    </dgm:pt>
    <dgm:pt modelId="{6E1CEDCF-B15D-47E6-954D-B3E34E2BC171}" type="pres">
      <dgm:prSet presAssocID="{0B4F604A-E9D2-4E25-B421-4D9C39A1A899}" presName="accent_5" presStyleCnt="0"/>
      <dgm:spPr/>
    </dgm:pt>
    <dgm:pt modelId="{89340BAB-E02A-4C52-A1DA-D3047C96108F}" type="pres">
      <dgm:prSet presAssocID="{0B4F604A-E9D2-4E25-B421-4D9C39A1A899}" presName="accentRepeatNode" presStyleLbl="solidFgAcc1" presStyleIdx="4" presStyleCnt="7"/>
      <dgm:spPr/>
    </dgm:pt>
    <dgm:pt modelId="{0FEC251D-9F7A-416B-A2F5-6072CD93147E}" type="pres">
      <dgm:prSet presAssocID="{85D8AE26-A7EF-416A-A190-34EA4BB67D24}" presName="text_6" presStyleLbl="node1" presStyleIdx="5" presStyleCnt="7">
        <dgm:presLayoutVars>
          <dgm:bulletEnabled val="1"/>
        </dgm:presLayoutVars>
      </dgm:prSet>
      <dgm:spPr/>
    </dgm:pt>
    <dgm:pt modelId="{F2606ED4-4B1B-4D33-86B7-9CCB208D9418}" type="pres">
      <dgm:prSet presAssocID="{85D8AE26-A7EF-416A-A190-34EA4BB67D24}" presName="accent_6" presStyleCnt="0"/>
      <dgm:spPr/>
    </dgm:pt>
    <dgm:pt modelId="{69A1FEFA-1FB5-41A3-A979-6C8CB471D746}" type="pres">
      <dgm:prSet presAssocID="{85D8AE26-A7EF-416A-A190-34EA4BB67D24}" presName="accentRepeatNode" presStyleLbl="solidFgAcc1" presStyleIdx="5" presStyleCnt="7"/>
      <dgm:spPr/>
    </dgm:pt>
    <dgm:pt modelId="{FD5EFC5B-C338-4EA2-B396-5E87C1BAC1E4}" type="pres">
      <dgm:prSet presAssocID="{881DE268-111F-4E5D-A058-A8AB709ECC52}" presName="text_7" presStyleLbl="node1" presStyleIdx="6" presStyleCnt="7">
        <dgm:presLayoutVars>
          <dgm:bulletEnabled val="1"/>
        </dgm:presLayoutVars>
      </dgm:prSet>
      <dgm:spPr/>
    </dgm:pt>
    <dgm:pt modelId="{FF9D9A5B-2D69-41FB-8CDF-0547DC4C7F67}" type="pres">
      <dgm:prSet presAssocID="{881DE268-111F-4E5D-A058-A8AB709ECC52}" presName="accent_7" presStyleCnt="0"/>
      <dgm:spPr/>
    </dgm:pt>
    <dgm:pt modelId="{98FCC70E-09A8-48BB-89B9-D0319739F028}" type="pres">
      <dgm:prSet presAssocID="{881DE268-111F-4E5D-A058-A8AB709ECC52}" presName="accentRepeatNode" presStyleLbl="solidFgAcc1" presStyleIdx="6" presStyleCnt="7"/>
      <dgm:spPr/>
    </dgm:pt>
  </dgm:ptLst>
  <dgm:cxnLst>
    <dgm:cxn modelId="{B884A939-AF9E-47B0-A7E8-DADAD620BD30}" type="presOf" srcId="{85D8AE26-A7EF-416A-A190-34EA4BB67D24}" destId="{0FEC251D-9F7A-416B-A2F5-6072CD93147E}" srcOrd="0" destOrd="0" presId="urn:microsoft.com/office/officeart/2008/layout/VerticalCurvedList"/>
    <dgm:cxn modelId="{94DF559F-AE40-43DD-ACEA-40FCD35571BD}" type="presOf" srcId="{49053D6F-DF90-4453-A6DD-EFCAC30DF2AB}" destId="{773070FB-7C70-4B5C-B8A4-C6BAC56F49D1}" srcOrd="0" destOrd="0" presId="urn:microsoft.com/office/officeart/2008/layout/VerticalCurvedList"/>
    <dgm:cxn modelId="{5628E79E-3A41-4C27-8940-24712B9AC82E}" srcId="{67EB6A9A-BA65-411F-81C4-0CE25AB793DE}" destId="{E048A16B-AFB4-43BD-AE37-3255AD2A973E}" srcOrd="1" destOrd="0" parTransId="{DC63F184-D556-4DDF-909B-F322CD8200C1}" sibTransId="{6954838D-F85C-4273-BFEB-62A897F4487B}"/>
    <dgm:cxn modelId="{62AA9911-438B-4425-A806-0FEB7C359B8D}" type="presOf" srcId="{67EB6A9A-BA65-411F-81C4-0CE25AB793DE}" destId="{B8112827-86A1-43E9-ADF9-9D4D3D95425B}" srcOrd="0" destOrd="0" presId="urn:microsoft.com/office/officeart/2008/layout/VerticalCurvedList"/>
    <dgm:cxn modelId="{7BA6D88C-A339-4E1B-8BC9-DC7581F38C17}" type="presOf" srcId="{881DE268-111F-4E5D-A058-A8AB709ECC52}" destId="{FD5EFC5B-C338-4EA2-B396-5E87C1BAC1E4}" srcOrd="0" destOrd="0" presId="urn:microsoft.com/office/officeart/2008/layout/VerticalCurvedList"/>
    <dgm:cxn modelId="{FA66EBB6-8930-40FB-8072-69E70E4922F5}" srcId="{67EB6A9A-BA65-411F-81C4-0CE25AB793DE}" destId="{85D8AE26-A7EF-416A-A190-34EA4BB67D24}" srcOrd="5" destOrd="0" parTransId="{C633EF4D-5D40-4333-B829-3165A2DDF0FE}" sibTransId="{FFDF68F7-548D-4D4E-AEB4-D01F205F319B}"/>
    <dgm:cxn modelId="{24F180A5-EC34-4B90-8A37-7BF97F33C919}" type="presOf" srcId="{8638F7FC-BBC7-4782-A7C1-5E6E61F854F6}" destId="{3C7E7B53-1905-4924-9995-73B90E34B488}" srcOrd="0" destOrd="0" presId="urn:microsoft.com/office/officeart/2008/layout/VerticalCurvedList"/>
    <dgm:cxn modelId="{458DBFF5-0883-4EF3-90BA-C6A4039D4F30}" type="presOf" srcId="{6A9D1990-7D1C-465D-89D4-39294833B2EB}" destId="{F34A5D64-7E64-495D-B2E9-1DC7874CB4AB}" srcOrd="0" destOrd="0" presId="urn:microsoft.com/office/officeart/2008/layout/VerticalCurvedList"/>
    <dgm:cxn modelId="{7EDF8A75-1EEC-4CA0-9E4F-ED27E3180E52}" type="presOf" srcId="{E048A16B-AFB4-43BD-AE37-3255AD2A973E}" destId="{EB33338F-3AEE-4E3B-A546-F13EB7027B47}" srcOrd="0" destOrd="0" presId="urn:microsoft.com/office/officeart/2008/layout/VerticalCurvedList"/>
    <dgm:cxn modelId="{33F1FD6B-BDCF-4004-A863-5C5EE1F79927}" srcId="{67EB6A9A-BA65-411F-81C4-0CE25AB793DE}" destId="{0B4F604A-E9D2-4E25-B421-4D9C39A1A899}" srcOrd="4" destOrd="0" parTransId="{7FAB9F69-2C1F-44D7-8EE8-BF53F0A3881E}" sibTransId="{C5A49B1F-1533-46EE-BCE4-E2614EEAF320}"/>
    <dgm:cxn modelId="{D530C985-B5DA-4978-A686-D4818972A45F}" srcId="{67EB6A9A-BA65-411F-81C4-0CE25AB793DE}" destId="{881DE268-111F-4E5D-A058-A8AB709ECC52}" srcOrd="6" destOrd="0" parTransId="{AC95C3B9-7B62-4F1D-B605-6B2DC60A5903}" sibTransId="{4EC8AC25-F3EB-4DBE-9B1D-2A6E374C6E09}"/>
    <dgm:cxn modelId="{2476EE07-0A5A-4714-BE7B-D817251E344A}" type="presOf" srcId="{0B4F604A-E9D2-4E25-B421-4D9C39A1A899}" destId="{3F72A73B-97D7-44F0-912F-1A029D5222D4}" srcOrd="0" destOrd="0" presId="urn:microsoft.com/office/officeart/2008/layout/VerticalCurvedList"/>
    <dgm:cxn modelId="{4053CDCE-E00A-4813-A4E5-BEBF5DBC7ABC}" srcId="{67EB6A9A-BA65-411F-81C4-0CE25AB793DE}" destId="{8638F7FC-BBC7-4782-A7C1-5E6E61F854F6}" srcOrd="3" destOrd="0" parTransId="{43C6B522-1301-441C-8943-F9B3B42431AB}" sibTransId="{5FE71DF9-9BE9-4352-A28E-4C2C151A94D2}"/>
    <dgm:cxn modelId="{AFB662D2-C3F5-45E9-B753-0BB55D6E1F38}" srcId="{67EB6A9A-BA65-411F-81C4-0CE25AB793DE}" destId="{62E78041-2F57-41F9-91A7-B33D1C1623E7}" srcOrd="2" destOrd="0" parTransId="{8487A6EC-AF81-4B8D-957C-202BECBE4EAA}" sibTransId="{E1001A84-CF41-418E-BE12-0F35FAA1A51F}"/>
    <dgm:cxn modelId="{251282A0-FAB6-495E-99A8-4D6969331E0A}" srcId="{67EB6A9A-BA65-411F-81C4-0CE25AB793DE}" destId="{49053D6F-DF90-4453-A6DD-EFCAC30DF2AB}" srcOrd="0" destOrd="0" parTransId="{64978FA1-4235-4171-A244-7D101B71D59A}" sibTransId="{6A9D1990-7D1C-465D-89D4-39294833B2EB}"/>
    <dgm:cxn modelId="{E2E197AA-AC54-4FAF-8A52-7CE4EE6DD453}" type="presOf" srcId="{62E78041-2F57-41F9-91A7-B33D1C1623E7}" destId="{4EFD5237-CAE7-4C1E-A553-A803DC7F1792}" srcOrd="0" destOrd="0" presId="urn:microsoft.com/office/officeart/2008/layout/VerticalCurvedList"/>
    <dgm:cxn modelId="{CBA2CBA8-1AD2-49B4-AA94-9170012C86FB}" type="presParOf" srcId="{B8112827-86A1-43E9-ADF9-9D4D3D95425B}" destId="{A4B93367-A6C2-4DA1-827E-771E37491509}" srcOrd="0" destOrd="0" presId="urn:microsoft.com/office/officeart/2008/layout/VerticalCurvedList"/>
    <dgm:cxn modelId="{73F10587-71C4-4120-B4A8-EC23251F2F29}" type="presParOf" srcId="{A4B93367-A6C2-4DA1-827E-771E37491509}" destId="{93CE1893-1E38-416A-972A-627A5CB0F175}" srcOrd="0" destOrd="0" presId="urn:microsoft.com/office/officeart/2008/layout/VerticalCurvedList"/>
    <dgm:cxn modelId="{324EE580-F692-4779-AAA9-9CF9ED5D3948}" type="presParOf" srcId="{93CE1893-1E38-416A-972A-627A5CB0F175}" destId="{0FA45C65-770C-410D-93EF-7D9699C0F341}" srcOrd="0" destOrd="0" presId="urn:microsoft.com/office/officeart/2008/layout/VerticalCurvedList"/>
    <dgm:cxn modelId="{BFCA2B32-B6BF-4930-AF68-0A8EE719F3D2}" type="presParOf" srcId="{93CE1893-1E38-416A-972A-627A5CB0F175}" destId="{F34A5D64-7E64-495D-B2E9-1DC7874CB4AB}" srcOrd="1" destOrd="0" presId="urn:microsoft.com/office/officeart/2008/layout/VerticalCurvedList"/>
    <dgm:cxn modelId="{BDC3F435-7A51-4CD6-BD07-35921F8EA8AF}" type="presParOf" srcId="{93CE1893-1E38-416A-972A-627A5CB0F175}" destId="{7120A330-B953-4008-A61B-00DBE41164C9}" srcOrd="2" destOrd="0" presId="urn:microsoft.com/office/officeart/2008/layout/VerticalCurvedList"/>
    <dgm:cxn modelId="{3DC05006-2B6F-4B14-9C08-2E3DF3DBE9DC}" type="presParOf" srcId="{93CE1893-1E38-416A-972A-627A5CB0F175}" destId="{2D2CFDE9-A7E8-4404-8706-ECD99A2C96C8}" srcOrd="3" destOrd="0" presId="urn:microsoft.com/office/officeart/2008/layout/VerticalCurvedList"/>
    <dgm:cxn modelId="{2D3E0138-4902-4576-8053-29B7D67055FD}" type="presParOf" srcId="{A4B93367-A6C2-4DA1-827E-771E37491509}" destId="{773070FB-7C70-4B5C-B8A4-C6BAC56F49D1}" srcOrd="1" destOrd="0" presId="urn:microsoft.com/office/officeart/2008/layout/VerticalCurvedList"/>
    <dgm:cxn modelId="{59453C2F-41D8-4638-80A4-C3D4920EF65B}" type="presParOf" srcId="{A4B93367-A6C2-4DA1-827E-771E37491509}" destId="{217CF7A4-3455-480E-B9C1-F6742EAF700E}" srcOrd="2" destOrd="0" presId="urn:microsoft.com/office/officeart/2008/layout/VerticalCurvedList"/>
    <dgm:cxn modelId="{BE21DD68-1FA6-4C5E-9119-C31B8D28DF08}" type="presParOf" srcId="{217CF7A4-3455-480E-B9C1-F6742EAF700E}" destId="{7658EB77-5351-470A-A98C-D77B25138E1B}" srcOrd="0" destOrd="0" presId="urn:microsoft.com/office/officeart/2008/layout/VerticalCurvedList"/>
    <dgm:cxn modelId="{11102CB1-5C66-4B35-9373-0E8CDF4FD149}" type="presParOf" srcId="{A4B93367-A6C2-4DA1-827E-771E37491509}" destId="{EB33338F-3AEE-4E3B-A546-F13EB7027B47}" srcOrd="3" destOrd="0" presId="urn:microsoft.com/office/officeart/2008/layout/VerticalCurvedList"/>
    <dgm:cxn modelId="{C58B61F5-1183-4D32-B8F1-FBFF220ED485}" type="presParOf" srcId="{A4B93367-A6C2-4DA1-827E-771E37491509}" destId="{062E5A87-A145-497C-BD63-36D21EFD808D}" srcOrd="4" destOrd="0" presId="urn:microsoft.com/office/officeart/2008/layout/VerticalCurvedList"/>
    <dgm:cxn modelId="{2313FC73-C410-4CF4-8CDA-BE89B311588B}" type="presParOf" srcId="{062E5A87-A145-497C-BD63-36D21EFD808D}" destId="{3D2D3321-1867-4417-AB9E-7117DBFBB379}" srcOrd="0" destOrd="0" presId="urn:microsoft.com/office/officeart/2008/layout/VerticalCurvedList"/>
    <dgm:cxn modelId="{E3B548D3-A1C2-4611-ABA9-B623050667E2}" type="presParOf" srcId="{A4B93367-A6C2-4DA1-827E-771E37491509}" destId="{4EFD5237-CAE7-4C1E-A553-A803DC7F1792}" srcOrd="5" destOrd="0" presId="urn:microsoft.com/office/officeart/2008/layout/VerticalCurvedList"/>
    <dgm:cxn modelId="{09160861-54DB-4311-A53D-785555485C82}" type="presParOf" srcId="{A4B93367-A6C2-4DA1-827E-771E37491509}" destId="{20405F4C-810E-4486-97AF-427BC7BDD630}" srcOrd="6" destOrd="0" presId="urn:microsoft.com/office/officeart/2008/layout/VerticalCurvedList"/>
    <dgm:cxn modelId="{272E56DF-B3D4-4870-A02E-E5284F3697F0}" type="presParOf" srcId="{20405F4C-810E-4486-97AF-427BC7BDD630}" destId="{94347E20-8524-4C1D-B2F8-E780004AD2BD}" srcOrd="0" destOrd="0" presId="urn:microsoft.com/office/officeart/2008/layout/VerticalCurvedList"/>
    <dgm:cxn modelId="{F4DBA2B3-677E-468E-9562-BEB2B157EA5D}" type="presParOf" srcId="{A4B93367-A6C2-4DA1-827E-771E37491509}" destId="{3C7E7B53-1905-4924-9995-73B90E34B488}" srcOrd="7" destOrd="0" presId="urn:microsoft.com/office/officeart/2008/layout/VerticalCurvedList"/>
    <dgm:cxn modelId="{06C28FB7-4464-4993-B997-725A21723EEE}" type="presParOf" srcId="{A4B93367-A6C2-4DA1-827E-771E37491509}" destId="{9BED95A0-B726-4923-A5BD-602FBC77DB3B}" srcOrd="8" destOrd="0" presId="urn:microsoft.com/office/officeart/2008/layout/VerticalCurvedList"/>
    <dgm:cxn modelId="{FC88BF9E-F0DE-4C79-A824-6DDB48CDDBCB}" type="presParOf" srcId="{9BED95A0-B726-4923-A5BD-602FBC77DB3B}" destId="{220DAC0D-2A2C-4690-BD50-7C5E603BF22D}" srcOrd="0" destOrd="0" presId="urn:microsoft.com/office/officeart/2008/layout/VerticalCurvedList"/>
    <dgm:cxn modelId="{F62DECC9-0A5B-4D9A-94D6-2FB8A8B40D75}" type="presParOf" srcId="{A4B93367-A6C2-4DA1-827E-771E37491509}" destId="{3F72A73B-97D7-44F0-912F-1A029D5222D4}" srcOrd="9" destOrd="0" presId="urn:microsoft.com/office/officeart/2008/layout/VerticalCurvedList"/>
    <dgm:cxn modelId="{42D34B57-F51C-4BEC-821F-EE8ED269DC60}" type="presParOf" srcId="{A4B93367-A6C2-4DA1-827E-771E37491509}" destId="{6E1CEDCF-B15D-47E6-954D-B3E34E2BC171}" srcOrd="10" destOrd="0" presId="urn:microsoft.com/office/officeart/2008/layout/VerticalCurvedList"/>
    <dgm:cxn modelId="{5A9D3A1F-A45E-48FB-AAC3-6C3C80BA8C44}" type="presParOf" srcId="{6E1CEDCF-B15D-47E6-954D-B3E34E2BC171}" destId="{89340BAB-E02A-4C52-A1DA-D3047C96108F}" srcOrd="0" destOrd="0" presId="urn:microsoft.com/office/officeart/2008/layout/VerticalCurvedList"/>
    <dgm:cxn modelId="{30AA2EB8-0E7E-4CA5-9584-87F5E2BAD914}" type="presParOf" srcId="{A4B93367-A6C2-4DA1-827E-771E37491509}" destId="{0FEC251D-9F7A-416B-A2F5-6072CD93147E}" srcOrd="11" destOrd="0" presId="urn:microsoft.com/office/officeart/2008/layout/VerticalCurvedList"/>
    <dgm:cxn modelId="{93179331-8ECA-4992-A2C0-9F574784901B}" type="presParOf" srcId="{A4B93367-A6C2-4DA1-827E-771E37491509}" destId="{F2606ED4-4B1B-4D33-86B7-9CCB208D9418}" srcOrd="12" destOrd="0" presId="urn:microsoft.com/office/officeart/2008/layout/VerticalCurvedList"/>
    <dgm:cxn modelId="{6BE70DFC-1081-48A1-AF1E-7D15A7FA5BCE}" type="presParOf" srcId="{F2606ED4-4B1B-4D33-86B7-9CCB208D9418}" destId="{69A1FEFA-1FB5-41A3-A979-6C8CB471D746}" srcOrd="0" destOrd="0" presId="urn:microsoft.com/office/officeart/2008/layout/VerticalCurvedList"/>
    <dgm:cxn modelId="{523492BE-AB81-46CF-A736-3BD79213BFF0}" type="presParOf" srcId="{A4B93367-A6C2-4DA1-827E-771E37491509}" destId="{FD5EFC5B-C338-4EA2-B396-5E87C1BAC1E4}" srcOrd="13" destOrd="0" presId="urn:microsoft.com/office/officeart/2008/layout/VerticalCurvedList"/>
    <dgm:cxn modelId="{6D125D6E-D50E-4EF7-B2B3-AB94A54340A3}" type="presParOf" srcId="{A4B93367-A6C2-4DA1-827E-771E37491509}" destId="{FF9D9A5B-2D69-41FB-8CDF-0547DC4C7F67}" srcOrd="14" destOrd="0" presId="urn:microsoft.com/office/officeart/2008/layout/VerticalCurvedList"/>
    <dgm:cxn modelId="{C4E4B210-E238-49A9-B387-2495A9257418}" type="presParOf" srcId="{FF9D9A5B-2D69-41FB-8CDF-0547DC4C7F67}" destId="{98FCC70E-09A8-48BB-89B9-D0319739F02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4A5D64-7E64-495D-B2E9-1DC7874CB4AB}">
      <dsp:nvSpPr>
        <dsp:cNvPr id="0" name=""/>
        <dsp:cNvSpPr/>
      </dsp:nvSpPr>
      <dsp:spPr>
        <a:xfrm>
          <a:off x="-4593403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3070FB-7C70-4B5C-B8A4-C6BAC56F49D1}">
      <dsp:nvSpPr>
        <dsp:cNvPr id="0" name=""/>
        <dsp:cNvSpPr/>
      </dsp:nvSpPr>
      <dsp:spPr>
        <a:xfrm>
          <a:off x="285089" y="184749"/>
          <a:ext cx="5756655" cy="369336"/>
        </a:xfrm>
        <a:prstGeom prst="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161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O škole</a:t>
          </a:r>
          <a:endParaRPr lang="cs-CZ" sz="1900" kern="1200" dirty="0"/>
        </a:p>
      </dsp:txBody>
      <dsp:txXfrm>
        <a:off x="285089" y="184749"/>
        <a:ext cx="5756655" cy="369336"/>
      </dsp:txXfrm>
    </dsp:sp>
    <dsp:sp modelId="{7658EB77-5351-470A-A98C-D77B25138E1B}">
      <dsp:nvSpPr>
        <dsp:cNvPr id="0" name=""/>
        <dsp:cNvSpPr/>
      </dsp:nvSpPr>
      <dsp:spPr>
        <a:xfrm>
          <a:off x="54254" y="138582"/>
          <a:ext cx="461670" cy="4616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33338F-3AEE-4E3B-A546-F13EB7027B47}">
      <dsp:nvSpPr>
        <dsp:cNvPr id="0" name=""/>
        <dsp:cNvSpPr/>
      </dsp:nvSpPr>
      <dsp:spPr>
        <a:xfrm>
          <a:off x="619556" y="739079"/>
          <a:ext cx="5422188" cy="369336"/>
        </a:xfrm>
        <a:prstGeom prst="rect">
          <a:avLst/>
        </a:prstGeom>
        <a:solidFill>
          <a:schemeClr val="accent2">
            <a:shade val="50000"/>
            <a:hueOff val="-11853"/>
            <a:satOff val="-2403"/>
            <a:lumOff val="132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161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Miloš Forman</a:t>
          </a:r>
          <a:endParaRPr lang="cs-CZ" sz="1900" kern="1200" dirty="0"/>
        </a:p>
      </dsp:txBody>
      <dsp:txXfrm>
        <a:off x="619556" y="739079"/>
        <a:ext cx="5422188" cy="369336"/>
      </dsp:txXfrm>
    </dsp:sp>
    <dsp:sp modelId="{3D2D3321-1867-4417-AB9E-7117DBFBB379}">
      <dsp:nvSpPr>
        <dsp:cNvPr id="0" name=""/>
        <dsp:cNvSpPr/>
      </dsp:nvSpPr>
      <dsp:spPr>
        <a:xfrm>
          <a:off x="388721" y="692912"/>
          <a:ext cx="461670" cy="4616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-11386"/>
              <a:satOff val="-2079"/>
              <a:lumOff val="120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FD5237-CAE7-4C1E-A553-A803DC7F1792}">
      <dsp:nvSpPr>
        <dsp:cNvPr id="0" name=""/>
        <dsp:cNvSpPr/>
      </dsp:nvSpPr>
      <dsp:spPr>
        <a:xfrm>
          <a:off x="802843" y="1293002"/>
          <a:ext cx="5238902" cy="369336"/>
        </a:xfrm>
        <a:prstGeom prst="rect">
          <a:avLst/>
        </a:prstGeom>
        <a:solidFill>
          <a:schemeClr val="accent2">
            <a:shade val="50000"/>
            <a:hueOff val="-23705"/>
            <a:satOff val="-4805"/>
            <a:lumOff val="264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161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Filmografie</a:t>
          </a:r>
          <a:endParaRPr lang="cs-CZ" sz="1900" kern="1200" dirty="0"/>
        </a:p>
      </dsp:txBody>
      <dsp:txXfrm>
        <a:off x="802843" y="1293002"/>
        <a:ext cx="5238902" cy="369336"/>
      </dsp:txXfrm>
    </dsp:sp>
    <dsp:sp modelId="{94347E20-8524-4C1D-B2F8-E780004AD2BD}">
      <dsp:nvSpPr>
        <dsp:cNvPr id="0" name=""/>
        <dsp:cNvSpPr/>
      </dsp:nvSpPr>
      <dsp:spPr>
        <a:xfrm>
          <a:off x="572007" y="1246835"/>
          <a:ext cx="461670" cy="4616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-22771"/>
              <a:satOff val="-4158"/>
              <a:lumOff val="240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7E7B53-1905-4924-9995-73B90E34B488}">
      <dsp:nvSpPr>
        <dsp:cNvPr id="0" name=""/>
        <dsp:cNvSpPr/>
      </dsp:nvSpPr>
      <dsp:spPr>
        <a:xfrm>
          <a:off x="861364" y="1847331"/>
          <a:ext cx="5180380" cy="369336"/>
        </a:xfrm>
        <a:prstGeom prst="rect">
          <a:avLst/>
        </a:prstGeom>
        <a:solidFill>
          <a:schemeClr val="accent2">
            <a:shade val="50000"/>
            <a:hueOff val="-35558"/>
            <a:satOff val="-7208"/>
            <a:lumOff val="3964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161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Proč Miloš Forman?</a:t>
          </a:r>
          <a:endParaRPr lang="cs-CZ" sz="1900" kern="1200" dirty="0"/>
        </a:p>
      </dsp:txBody>
      <dsp:txXfrm>
        <a:off x="861364" y="1847331"/>
        <a:ext cx="5180380" cy="369336"/>
      </dsp:txXfrm>
    </dsp:sp>
    <dsp:sp modelId="{220DAC0D-2A2C-4690-BD50-7C5E603BF22D}">
      <dsp:nvSpPr>
        <dsp:cNvPr id="0" name=""/>
        <dsp:cNvSpPr/>
      </dsp:nvSpPr>
      <dsp:spPr>
        <a:xfrm>
          <a:off x="630529" y="1801164"/>
          <a:ext cx="461670" cy="4616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-34157"/>
              <a:satOff val="-6237"/>
              <a:lumOff val="360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72A73B-97D7-44F0-912F-1A029D5222D4}">
      <dsp:nvSpPr>
        <dsp:cNvPr id="0" name=""/>
        <dsp:cNvSpPr/>
      </dsp:nvSpPr>
      <dsp:spPr>
        <a:xfrm>
          <a:off x="802843" y="2401661"/>
          <a:ext cx="5238902" cy="369336"/>
        </a:xfrm>
        <a:prstGeom prst="rect">
          <a:avLst/>
        </a:prstGeom>
        <a:solidFill>
          <a:schemeClr val="accent2">
            <a:shade val="50000"/>
            <a:hueOff val="-35558"/>
            <a:satOff val="-7208"/>
            <a:lumOff val="3964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161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Program setkání</a:t>
          </a:r>
          <a:endParaRPr lang="cs-CZ" sz="1900" kern="1200" dirty="0"/>
        </a:p>
      </dsp:txBody>
      <dsp:txXfrm>
        <a:off x="802843" y="2401661"/>
        <a:ext cx="5238902" cy="369336"/>
      </dsp:txXfrm>
    </dsp:sp>
    <dsp:sp modelId="{89340BAB-E02A-4C52-A1DA-D3047C96108F}">
      <dsp:nvSpPr>
        <dsp:cNvPr id="0" name=""/>
        <dsp:cNvSpPr/>
      </dsp:nvSpPr>
      <dsp:spPr>
        <a:xfrm>
          <a:off x="572007" y="2355494"/>
          <a:ext cx="461670" cy="4616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-34157"/>
              <a:satOff val="-6237"/>
              <a:lumOff val="360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EC251D-9F7A-416B-A2F5-6072CD93147E}">
      <dsp:nvSpPr>
        <dsp:cNvPr id="0" name=""/>
        <dsp:cNvSpPr/>
      </dsp:nvSpPr>
      <dsp:spPr>
        <a:xfrm>
          <a:off x="619556" y="2955584"/>
          <a:ext cx="5422188" cy="369336"/>
        </a:xfrm>
        <a:prstGeom prst="rect">
          <a:avLst/>
        </a:prstGeom>
        <a:solidFill>
          <a:schemeClr val="accent2">
            <a:shade val="50000"/>
            <a:hueOff val="-23705"/>
            <a:satOff val="-4805"/>
            <a:lumOff val="264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161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Zhodnocení</a:t>
          </a:r>
          <a:endParaRPr lang="cs-CZ" sz="1900" kern="1200" dirty="0"/>
        </a:p>
      </dsp:txBody>
      <dsp:txXfrm>
        <a:off x="619556" y="2955584"/>
        <a:ext cx="5422188" cy="369336"/>
      </dsp:txXfrm>
    </dsp:sp>
    <dsp:sp modelId="{69A1FEFA-1FB5-41A3-A979-6C8CB471D746}">
      <dsp:nvSpPr>
        <dsp:cNvPr id="0" name=""/>
        <dsp:cNvSpPr/>
      </dsp:nvSpPr>
      <dsp:spPr>
        <a:xfrm>
          <a:off x="388721" y="2909417"/>
          <a:ext cx="461670" cy="4616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-22771"/>
              <a:satOff val="-4158"/>
              <a:lumOff val="240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5EFC5B-C338-4EA2-B396-5E87C1BAC1E4}">
      <dsp:nvSpPr>
        <dsp:cNvPr id="0" name=""/>
        <dsp:cNvSpPr/>
      </dsp:nvSpPr>
      <dsp:spPr>
        <a:xfrm>
          <a:off x="285089" y="3509914"/>
          <a:ext cx="5756655" cy="369336"/>
        </a:xfrm>
        <a:prstGeom prst="rect">
          <a:avLst/>
        </a:prstGeom>
        <a:solidFill>
          <a:schemeClr val="accent2">
            <a:shade val="50000"/>
            <a:hueOff val="-11853"/>
            <a:satOff val="-2403"/>
            <a:lumOff val="132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161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Zdroje</a:t>
          </a:r>
          <a:endParaRPr lang="cs-CZ" sz="1900" kern="1200" dirty="0"/>
        </a:p>
      </dsp:txBody>
      <dsp:txXfrm>
        <a:off x="285089" y="3509914"/>
        <a:ext cx="5756655" cy="369336"/>
      </dsp:txXfrm>
    </dsp:sp>
    <dsp:sp modelId="{98FCC70E-09A8-48BB-89B9-D0319739F028}">
      <dsp:nvSpPr>
        <dsp:cNvPr id="0" name=""/>
        <dsp:cNvSpPr/>
      </dsp:nvSpPr>
      <dsp:spPr>
        <a:xfrm>
          <a:off x="54254" y="3463747"/>
          <a:ext cx="461670" cy="4616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-11386"/>
              <a:satOff val="-2079"/>
              <a:lumOff val="120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0A08-80F2-412F-9297-8E10EC550769}" type="datetimeFigureOut">
              <a:rPr lang="cs-CZ" smtClean="0"/>
              <a:t>29.4.2017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A703-9CF6-421D-BB58-30D0079EDB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4436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0A08-80F2-412F-9297-8E10EC550769}" type="datetimeFigureOut">
              <a:rPr lang="cs-CZ" smtClean="0"/>
              <a:t>29.4.2017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A703-9CF6-421D-BB58-30D0079EDB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9025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0A08-80F2-412F-9297-8E10EC550769}" type="datetimeFigureOut">
              <a:rPr lang="cs-CZ" smtClean="0"/>
              <a:t>29.4.2017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A703-9CF6-421D-BB58-30D0079EDB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344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0A08-80F2-412F-9297-8E10EC550769}" type="datetimeFigureOut">
              <a:rPr lang="cs-CZ" smtClean="0"/>
              <a:t>29.4.2017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A703-9CF6-421D-BB58-30D0079EDB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6102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0A08-80F2-412F-9297-8E10EC550769}" type="datetimeFigureOut">
              <a:rPr lang="cs-CZ" smtClean="0"/>
              <a:t>29.4.2017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A703-9CF6-421D-BB58-30D0079EDB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293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0A08-80F2-412F-9297-8E10EC550769}" type="datetimeFigureOut">
              <a:rPr lang="cs-CZ" smtClean="0"/>
              <a:t>29.4.2017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A703-9CF6-421D-BB58-30D0079EDB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9143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0A08-80F2-412F-9297-8E10EC550769}" type="datetimeFigureOut">
              <a:rPr lang="cs-CZ" smtClean="0"/>
              <a:t>29.4.2017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A703-9CF6-421D-BB58-30D0079EDB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070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0A08-80F2-412F-9297-8E10EC550769}" type="datetimeFigureOut">
              <a:rPr lang="cs-CZ" smtClean="0"/>
              <a:t>29.4.2017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A703-9CF6-421D-BB58-30D0079EDB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098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0A08-80F2-412F-9297-8E10EC550769}" type="datetimeFigureOut">
              <a:rPr lang="cs-CZ" smtClean="0"/>
              <a:t>29.4.2017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A703-9CF6-421D-BB58-30D0079EDB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105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0A08-80F2-412F-9297-8E10EC550769}" type="datetimeFigureOut">
              <a:rPr lang="cs-CZ" smtClean="0"/>
              <a:t>29.4.2017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A703-9CF6-421D-BB58-30D0079EDB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7378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0A08-80F2-412F-9297-8E10EC550769}" type="datetimeFigureOut">
              <a:rPr lang="cs-CZ" smtClean="0"/>
              <a:t>29.4.2017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A703-9CF6-421D-BB58-30D0079EDB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619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60A08-80F2-412F-9297-8E10EC550769}" type="datetimeFigureOut">
              <a:rPr lang="cs-CZ" smtClean="0"/>
              <a:t>29.4.2017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9A703-9CF6-421D-BB58-30D0079EDB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065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>
            <a:off x="3843910" y="260589"/>
            <a:ext cx="3104354" cy="2676166"/>
          </a:xfrm>
          <a:prstGeom prst="hexagon">
            <a:avLst/>
          </a:prstGeom>
          <a:solidFill>
            <a:srgbClr val="E1E1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estiúhelník 6"/>
          <p:cNvSpPr/>
          <p:nvPr/>
        </p:nvSpPr>
        <p:spPr>
          <a:xfrm>
            <a:off x="6444208" y="1707655"/>
            <a:ext cx="2699792" cy="2676164"/>
          </a:xfrm>
          <a:custGeom>
            <a:avLst/>
            <a:gdLst>
              <a:gd name="connsiteX0" fmla="*/ 0 w 3104354"/>
              <a:gd name="connsiteY0" fmla="*/ 1338083 h 2676166"/>
              <a:gd name="connsiteX1" fmla="*/ 669042 w 3104354"/>
              <a:gd name="connsiteY1" fmla="*/ 1 h 2676166"/>
              <a:gd name="connsiteX2" fmla="*/ 2435313 w 3104354"/>
              <a:gd name="connsiteY2" fmla="*/ 1 h 2676166"/>
              <a:gd name="connsiteX3" fmla="*/ 3104354 w 3104354"/>
              <a:gd name="connsiteY3" fmla="*/ 1338083 h 2676166"/>
              <a:gd name="connsiteX4" fmla="*/ 2435313 w 3104354"/>
              <a:gd name="connsiteY4" fmla="*/ 2676165 h 2676166"/>
              <a:gd name="connsiteX5" fmla="*/ 669042 w 3104354"/>
              <a:gd name="connsiteY5" fmla="*/ 2676165 h 2676166"/>
              <a:gd name="connsiteX6" fmla="*/ 0 w 3104354"/>
              <a:gd name="connsiteY6" fmla="*/ 1338083 h 2676166"/>
              <a:gd name="connsiteX0" fmla="*/ 0 w 3096734"/>
              <a:gd name="connsiteY0" fmla="*/ 1338082 h 2676164"/>
              <a:gd name="connsiteX1" fmla="*/ 669042 w 3096734"/>
              <a:gd name="connsiteY1" fmla="*/ 0 h 2676164"/>
              <a:gd name="connsiteX2" fmla="*/ 2435313 w 3096734"/>
              <a:gd name="connsiteY2" fmla="*/ 0 h 2676164"/>
              <a:gd name="connsiteX3" fmla="*/ 3096734 w 3096734"/>
              <a:gd name="connsiteY3" fmla="*/ 1345702 h 2676164"/>
              <a:gd name="connsiteX4" fmla="*/ 2435313 w 3096734"/>
              <a:gd name="connsiteY4" fmla="*/ 2676164 h 2676164"/>
              <a:gd name="connsiteX5" fmla="*/ 669042 w 3096734"/>
              <a:gd name="connsiteY5" fmla="*/ 2676164 h 2676164"/>
              <a:gd name="connsiteX6" fmla="*/ 0 w 3096734"/>
              <a:gd name="connsiteY6" fmla="*/ 1338082 h 2676164"/>
              <a:gd name="connsiteX0" fmla="*/ 0 w 3096734"/>
              <a:gd name="connsiteY0" fmla="*/ 1338082 h 2676164"/>
              <a:gd name="connsiteX1" fmla="*/ 669042 w 3096734"/>
              <a:gd name="connsiteY1" fmla="*/ 0 h 2676164"/>
              <a:gd name="connsiteX2" fmla="*/ 2435313 w 3096734"/>
              <a:gd name="connsiteY2" fmla="*/ 0 h 2676164"/>
              <a:gd name="connsiteX3" fmla="*/ 2699792 w 3096734"/>
              <a:gd name="connsiteY3" fmla="*/ 540245 h 2676164"/>
              <a:gd name="connsiteX4" fmla="*/ 3096734 w 3096734"/>
              <a:gd name="connsiteY4" fmla="*/ 1345702 h 2676164"/>
              <a:gd name="connsiteX5" fmla="*/ 2435313 w 3096734"/>
              <a:gd name="connsiteY5" fmla="*/ 2676164 h 2676164"/>
              <a:gd name="connsiteX6" fmla="*/ 669042 w 3096734"/>
              <a:gd name="connsiteY6" fmla="*/ 2676164 h 2676164"/>
              <a:gd name="connsiteX7" fmla="*/ 0 w 3096734"/>
              <a:gd name="connsiteY7" fmla="*/ 1338082 h 2676164"/>
              <a:gd name="connsiteX0" fmla="*/ 0 w 3096734"/>
              <a:gd name="connsiteY0" fmla="*/ 1338082 h 2676164"/>
              <a:gd name="connsiteX1" fmla="*/ 669042 w 3096734"/>
              <a:gd name="connsiteY1" fmla="*/ 0 h 2676164"/>
              <a:gd name="connsiteX2" fmla="*/ 2435313 w 3096734"/>
              <a:gd name="connsiteY2" fmla="*/ 0 h 2676164"/>
              <a:gd name="connsiteX3" fmla="*/ 2699792 w 3096734"/>
              <a:gd name="connsiteY3" fmla="*/ 540245 h 2676164"/>
              <a:gd name="connsiteX4" fmla="*/ 3096734 w 3096734"/>
              <a:gd name="connsiteY4" fmla="*/ 1345702 h 2676164"/>
              <a:gd name="connsiteX5" fmla="*/ 2692172 w 3096734"/>
              <a:gd name="connsiteY5" fmla="*/ 2140445 h 2676164"/>
              <a:gd name="connsiteX6" fmla="*/ 2435313 w 3096734"/>
              <a:gd name="connsiteY6" fmla="*/ 2676164 h 2676164"/>
              <a:gd name="connsiteX7" fmla="*/ 669042 w 3096734"/>
              <a:gd name="connsiteY7" fmla="*/ 2676164 h 2676164"/>
              <a:gd name="connsiteX8" fmla="*/ 0 w 3096734"/>
              <a:gd name="connsiteY8" fmla="*/ 1338082 h 2676164"/>
              <a:gd name="connsiteX0" fmla="*/ 0 w 2699792"/>
              <a:gd name="connsiteY0" fmla="*/ 1338082 h 2676164"/>
              <a:gd name="connsiteX1" fmla="*/ 669042 w 2699792"/>
              <a:gd name="connsiteY1" fmla="*/ 0 h 2676164"/>
              <a:gd name="connsiteX2" fmla="*/ 2435313 w 2699792"/>
              <a:gd name="connsiteY2" fmla="*/ 0 h 2676164"/>
              <a:gd name="connsiteX3" fmla="*/ 2699792 w 2699792"/>
              <a:gd name="connsiteY3" fmla="*/ 540245 h 2676164"/>
              <a:gd name="connsiteX4" fmla="*/ 2692172 w 2699792"/>
              <a:gd name="connsiteY4" fmla="*/ 2140445 h 2676164"/>
              <a:gd name="connsiteX5" fmla="*/ 2435313 w 2699792"/>
              <a:gd name="connsiteY5" fmla="*/ 2676164 h 2676164"/>
              <a:gd name="connsiteX6" fmla="*/ 669042 w 2699792"/>
              <a:gd name="connsiteY6" fmla="*/ 2676164 h 2676164"/>
              <a:gd name="connsiteX7" fmla="*/ 0 w 2699792"/>
              <a:gd name="connsiteY7" fmla="*/ 1338082 h 2676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9792" h="2676164">
                <a:moveTo>
                  <a:pt x="0" y="1338082"/>
                </a:moveTo>
                <a:lnTo>
                  <a:pt x="669042" y="0"/>
                </a:lnTo>
                <a:lnTo>
                  <a:pt x="2435313" y="0"/>
                </a:lnTo>
                <a:lnTo>
                  <a:pt x="2699792" y="540245"/>
                </a:lnTo>
                <a:lnTo>
                  <a:pt x="2692172" y="2140445"/>
                </a:lnTo>
                <a:lnTo>
                  <a:pt x="2435313" y="2676164"/>
                </a:lnTo>
                <a:lnTo>
                  <a:pt x="669042" y="2676164"/>
                </a:lnTo>
                <a:lnTo>
                  <a:pt x="0" y="1338082"/>
                </a:lnTo>
                <a:close/>
              </a:path>
            </a:pathLst>
          </a:custGeom>
          <a:solidFill>
            <a:srgbClr val="E1E1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estiúhelník 7"/>
          <p:cNvSpPr/>
          <p:nvPr/>
        </p:nvSpPr>
        <p:spPr>
          <a:xfrm>
            <a:off x="3843910" y="3135370"/>
            <a:ext cx="3104354" cy="2018304"/>
          </a:xfrm>
          <a:custGeom>
            <a:avLst/>
            <a:gdLst>
              <a:gd name="connsiteX0" fmla="*/ 0 w 3104354"/>
              <a:gd name="connsiteY0" fmla="*/ 1338083 h 2676166"/>
              <a:gd name="connsiteX1" fmla="*/ 669042 w 3104354"/>
              <a:gd name="connsiteY1" fmla="*/ 1 h 2676166"/>
              <a:gd name="connsiteX2" fmla="*/ 2435313 w 3104354"/>
              <a:gd name="connsiteY2" fmla="*/ 1 h 2676166"/>
              <a:gd name="connsiteX3" fmla="*/ 3104354 w 3104354"/>
              <a:gd name="connsiteY3" fmla="*/ 1338083 h 2676166"/>
              <a:gd name="connsiteX4" fmla="*/ 2435313 w 3104354"/>
              <a:gd name="connsiteY4" fmla="*/ 2676165 h 2676166"/>
              <a:gd name="connsiteX5" fmla="*/ 669042 w 3104354"/>
              <a:gd name="connsiteY5" fmla="*/ 2676165 h 2676166"/>
              <a:gd name="connsiteX6" fmla="*/ 0 w 3104354"/>
              <a:gd name="connsiteY6" fmla="*/ 1338083 h 2676166"/>
              <a:gd name="connsiteX0" fmla="*/ 0 w 3104354"/>
              <a:gd name="connsiteY0" fmla="*/ 1338082 h 2676164"/>
              <a:gd name="connsiteX1" fmla="*/ 669042 w 3104354"/>
              <a:gd name="connsiteY1" fmla="*/ 0 h 2676164"/>
              <a:gd name="connsiteX2" fmla="*/ 2435313 w 3104354"/>
              <a:gd name="connsiteY2" fmla="*/ 0 h 2676164"/>
              <a:gd name="connsiteX3" fmla="*/ 3104354 w 3104354"/>
              <a:gd name="connsiteY3" fmla="*/ 1338082 h 2676164"/>
              <a:gd name="connsiteX4" fmla="*/ 2435313 w 3104354"/>
              <a:gd name="connsiteY4" fmla="*/ 2676164 h 2676164"/>
              <a:gd name="connsiteX5" fmla="*/ 384562 w 3104354"/>
              <a:gd name="connsiteY5" fmla="*/ 2107204 h 2676164"/>
              <a:gd name="connsiteX6" fmla="*/ 0 w 3104354"/>
              <a:gd name="connsiteY6" fmla="*/ 1338082 h 2676164"/>
              <a:gd name="connsiteX0" fmla="*/ 0 w 3104354"/>
              <a:gd name="connsiteY0" fmla="*/ 1338082 h 2107204"/>
              <a:gd name="connsiteX1" fmla="*/ 669042 w 3104354"/>
              <a:gd name="connsiteY1" fmla="*/ 0 h 2107204"/>
              <a:gd name="connsiteX2" fmla="*/ 2435313 w 3104354"/>
              <a:gd name="connsiteY2" fmla="*/ 0 h 2107204"/>
              <a:gd name="connsiteX3" fmla="*/ 3104354 w 3104354"/>
              <a:gd name="connsiteY3" fmla="*/ 1338082 h 2107204"/>
              <a:gd name="connsiteX4" fmla="*/ 2719793 w 3104354"/>
              <a:gd name="connsiteY4" fmla="*/ 2107204 h 2107204"/>
              <a:gd name="connsiteX5" fmla="*/ 384562 w 3104354"/>
              <a:gd name="connsiteY5" fmla="*/ 2107204 h 2107204"/>
              <a:gd name="connsiteX6" fmla="*/ 0 w 3104354"/>
              <a:gd name="connsiteY6" fmla="*/ 1338082 h 2107204"/>
              <a:gd name="connsiteX0" fmla="*/ 0 w 3104354"/>
              <a:gd name="connsiteY0" fmla="*/ 1338082 h 2107204"/>
              <a:gd name="connsiteX1" fmla="*/ 669042 w 3104354"/>
              <a:gd name="connsiteY1" fmla="*/ 0 h 2107204"/>
              <a:gd name="connsiteX2" fmla="*/ 2435313 w 3104354"/>
              <a:gd name="connsiteY2" fmla="*/ 0 h 2107204"/>
              <a:gd name="connsiteX3" fmla="*/ 3104354 w 3104354"/>
              <a:gd name="connsiteY3" fmla="*/ 1338082 h 2107204"/>
              <a:gd name="connsiteX4" fmla="*/ 2773768 w 3104354"/>
              <a:gd name="connsiteY4" fmla="*/ 2002429 h 2107204"/>
              <a:gd name="connsiteX5" fmla="*/ 384562 w 3104354"/>
              <a:gd name="connsiteY5" fmla="*/ 2107204 h 2107204"/>
              <a:gd name="connsiteX6" fmla="*/ 0 w 3104354"/>
              <a:gd name="connsiteY6" fmla="*/ 1338082 h 2107204"/>
              <a:gd name="connsiteX0" fmla="*/ 0 w 3104354"/>
              <a:gd name="connsiteY0" fmla="*/ 1338082 h 2018304"/>
              <a:gd name="connsiteX1" fmla="*/ 669042 w 3104354"/>
              <a:gd name="connsiteY1" fmla="*/ 0 h 2018304"/>
              <a:gd name="connsiteX2" fmla="*/ 2435313 w 3104354"/>
              <a:gd name="connsiteY2" fmla="*/ 0 h 2018304"/>
              <a:gd name="connsiteX3" fmla="*/ 3104354 w 3104354"/>
              <a:gd name="connsiteY3" fmla="*/ 1338082 h 2018304"/>
              <a:gd name="connsiteX4" fmla="*/ 2773768 w 3104354"/>
              <a:gd name="connsiteY4" fmla="*/ 2002429 h 2018304"/>
              <a:gd name="connsiteX5" fmla="*/ 336937 w 3104354"/>
              <a:gd name="connsiteY5" fmla="*/ 2018304 h 2018304"/>
              <a:gd name="connsiteX6" fmla="*/ 0 w 3104354"/>
              <a:gd name="connsiteY6" fmla="*/ 1338082 h 2018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04354" h="2018304">
                <a:moveTo>
                  <a:pt x="0" y="1338082"/>
                </a:moveTo>
                <a:lnTo>
                  <a:pt x="669042" y="0"/>
                </a:lnTo>
                <a:lnTo>
                  <a:pt x="2435313" y="0"/>
                </a:lnTo>
                <a:lnTo>
                  <a:pt x="3104354" y="1338082"/>
                </a:lnTo>
                <a:lnTo>
                  <a:pt x="2773768" y="2002429"/>
                </a:lnTo>
                <a:lnTo>
                  <a:pt x="336937" y="2018304"/>
                </a:lnTo>
                <a:lnTo>
                  <a:pt x="0" y="1338082"/>
                </a:lnTo>
                <a:close/>
              </a:path>
            </a:pathLst>
          </a:custGeom>
          <a:solidFill>
            <a:srgbClr val="E1E1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estiúhelník 8"/>
          <p:cNvSpPr/>
          <p:nvPr/>
        </p:nvSpPr>
        <p:spPr>
          <a:xfrm>
            <a:off x="6444208" y="497"/>
            <a:ext cx="2707002" cy="1503002"/>
          </a:xfrm>
          <a:custGeom>
            <a:avLst/>
            <a:gdLst>
              <a:gd name="connsiteX0" fmla="*/ 0 w 3104354"/>
              <a:gd name="connsiteY0" fmla="*/ 1338083 h 2676166"/>
              <a:gd name="connsiteX1" fmla="*/ 669042 w 3104354"/>
              <a:gd name="connsiteY1" fmla="*/ 1 h 2676166"/>
              <a:gd name="connsiteX2" fmla="*/ 2435313 w 3104354"/>
              <a:gd name="connsiteY2" fmla="*/ 1 h 2676166"/>
              <a:gd name="connsiteX3" fmla="*/ 3104354 w 3104354"/>
              <a:gd name="connsiteY3" fmla="*/ 1338083 h 2676166"/>
              <a:gd name="connsiteX4" fmla="*/ 2435313 w 3104354"/>
              <a:gd name="connsiteY4" fmla="*/ 2676165 h 2676166"/>
              <a:gd name="connsiteX5" fmla="*/ 669042 w 3104354"/>
              <a:gd name="connsiteY5" fmla="*/ 2676165 h 2676166"/>
              <a:gd name="connsiteX6" fmla="*/ 0 w 3104354"/>
              <a:gd name="connsiteY6" fmla="*/ 1338083 h 2676166"/>
              <a:gd name="connsiteX0" fmla="*/ 0 w 2728434"/>
              <a:gd name="connsiteY0" fmla="*/ 1338082 h 2676164"/>
              <a:gd name="connsiteX1" fmla="*/ 669042 w 2728434"/>
              <a:gd name="connsiteY1" fmla="*/ 0 h 2676164"/>
              <a:gd name="connsiteX2" fmla="*/ 2435313 w 2728434"/>
              <a:gd name="connsiteY2" fmla="*/ 0 h 2676164"/>
              <a:gd name="connsiteX3" fmla="*/ 2728434 w 2728434"/>
              <a:gd name="connsiteY3" fmla="*/ 2100082 h 2676164"/>
              <a:gd name="connsiteX4" fmla="*/ 2435313 w 2728434"/>
              <a:gd name="connsiteY4" fmla="*/ 2676164 h 2676164"/>
              <a:gd name="connsiteX5" fmla="*/ 669042 w 2728434"/>
              <a:gd name="connsiteY5" fmla="*/ 2676164 h 2676164"/>
              <a:gd name="connsiteX6" fmla="*/ 0 w 2728434"/>
              <a:gd name="connsiteY6" fmla="*/ 1338082 h 2676164"/>
              <a:gd name="connsiteX0" fmla="*/ 0 w 2728434"/>
              <a:gd name="connsiteY0" fmla="*/ 1338082 h 2676164"/>
              <a:gd name="connsiteX1" fmla="*/ 669042 w 2728434"/>
              <a:gd name="connsiteY1" fmla="*/ 0 h 2676164"/>
              <a:gd name="connsiteX2" fmla="*/ 2709633 w 2728434"/>
              <a:gd name="connsiteY2" fmla="*/ 1168400 h 2676164"/>
              <a:gd name="connsiteX3" fmla="*/ 2728434 w 2728434"/>
              <a:gd name="connsiteY3" fmla="*/ 2100082 h 2676164"/>
              <a:gd name="connsiteX4" fmla="*/ 2435313 w 2728434"/>
              <a:gd name="connsiteY4" fmla="*/ 2676164 h 2676164"/>
              <a:gd name="connsiteX5" fmla="*/ 669042 w 2728434"/>
              <a:gd name="connsiteY5" fmla="*/ 2676164 h 2676164"/>
              <a:gd name="connsiteX6" fmla="*/ 0 w 2728434"/>
              <a:gd name="connsiteY6" fmla="*/ 1338082 h 2676164"/>
              <a:gd name="connsiteX0" fmla="*/ 0 w 2728434"/>
              <a:gd name="connsiteY0" fmla="*/ 169682 h 1507764"/>
              <a:gd name="connsiteX1" fmla="*/ 100082 w 2728434"/>
              <a:gd name="connsiteY1" fmla="*/ 10160 h 1507764"/>
              <a:gd name="connsiteX2" fmla="*/ 2709633 w 2728434"/>
              <a:gd name="connsiteY2" fmla="*/ 0 h 1507764"/>
              <a:gd name="connsiteX3" fmla="*/ 2728434 w 2728434"/>
              <a:gd name="connsiteY3" fmla="*/ 931682 h 1507764"/>
              <a:gd name="connsiteX4" fmla="*/ 2435313 w 2728434"/>
              <a:gd name="connsiteY4" fmla="*/ 1507764 h 1507764"/>
              <a:gd name="connsiteX5" fmla="*/ 669042 w 2728434"/>
              <a:gd name="connsiteY5" fmla="*/ 1507764 h 1507764"/>
              <a:gd name="connsiteX6" fmla="*/ 0 w 2728434"/>
              <a:gd name="connsiteY6" fmla="*/ 169682 h 1507764"/>
              <a:gd name="connsiteX0" fmla="*/ 0 w 2728434"/>
              <a:gd name="connsiteY0" fmla="*/ 159522 h 1497604"/>
              <a:gd name="connsiteX1" fmla="*/ 100082 w 2728434"/>
              <a:gd name="connsiteY1" fmla="*/ 0 h 1497604"/>
              <a:gd name="connsiteX2" fmla="*/ 2709633 w 2728434"/>
              <a:gd name="connsiteY2" fmla="*/ 18415 h 1497604"/>
              <a:gd name="connsiteX3" fmla="*/ 2728434 w 2728434"/>
              <a:gd name="connsiteY3" fmla="*/ 921522 h 1497604"/>
              <a:gd name="connsiteX4" fmla="*/ 2435313 w 2728434"/>
              <a:gd name="connsiteY4" fmla="*/ 1497604 h 1497604"/>
              <a:gd name="connsiteX5" fmla="*/ 669042 w 2728434"/>
              <a:gd name="connsiteY5" fmla="*/ 1497604 h 1497604"/>
              <a:gd name="connsiteX6" fmla="*/ 0 w 2728434"/>
              <a:gd name="connsiteY6" fmla="*/ 159522 h 1497604"/>
              <a:gd name="connsiteX0" fmla="*/ 0 w 2728434"/>
              <a:gd name="connsiteY0" fmla="*/ 164920 h 1503002"/>
              <a:gd name="connsiteX1" fmla="*/ 100082 w 2728434"/>
              <a:gd name="connsiteY1" fmla="*/ 5398 h 1503002"/>
              <a:gd name="connsiteX2" fmla="*/ 2697727 w 2728434"/>
              <a:gd name="connsiteY2" fmla="*/ 0 h 1503002"/>
              <a:gd name="connsiteX3" fmla="*/ 2728434 w 2728434"/>
              <a:gd name="connsiteY3" fmla="*/ 926920 h 1503002"/>
              <a:gd name="connsiteX4" fmla="*/ 2435313 w 2728434"/>
              <a:gd name="connsiteY4" fmla="*/ 1503002 h 1503002"/>
              <a:gd name="connsiteX5" fmla="*/ 669042 w 2728434"/>
              <a:gd name="connsiteY5" fmla="*/ 1503002 h 1503002"/>
              <a:gd name="connsiteX6" fmla="*/ 0 w 2728434"/>
              <a:gd name="connsiteY6" fmla="*/ 164920 h 1503002"/>
              <a:gd name="connsiteX0" fmla="*/ 0 w 2707002"/>
              <a:gd name="connsiteY0" fmla="*/ 164920 h 1503002"/>
              <a:gd name="connsiteX1" fmla="*/ 100082 w 2707002"/>
              <a:gd name="connsiteY1" fmla="*/ 5398 h 1503002"/>
              <a:gd name="connsiteX2" fmla="*/ 2697727 w 2707002"/>
              <a:gd name="connsiteY2" fmla="*/ 0 h 1503002"/>
              <a:gd name="connsiteX3" fmla="*/ 2707002 w 2707002"/>
              <a:gd name="connsiteY3" fmla="*/ 926920 h 1503002"/>
              <a:gd name="connsiteX4" fmla="*/ 2435313 w 2707002"/>
              <a:gd name="connsiteY4" fmla="*/ 1503002 h 1503002"/>
              <a:gd name="connsiteX5" fmla="*/ 669042 w 2707002"/>
              <a:gd name="connsiteY5" fmla="*/ 1503002 h 1503002"/>
              <a:gd name="connsiteX6" fmla="*/ 0 w 2707002"/>
              <a:gd name="connsiteY6" fmla="*/ 164920 h 150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7002" h="1503002">
                <a:moveTo>
                  <a:pt x="0" y="164920"/>
                </a:moveTo>
                <a:lnTo>
                  <a:pt x="100082" y="5398"/>
                </a:lnTo>
                <a:lnTo>
                  <a:pt x="2697727" y="0"/>
                </a:lnTo>
                <a:cubicBezTo>
                  <a:pt x="2700819" y="308973"/>
                  <a:pt x="2703910" y="617947"/>
                  <a:pt x="2707002" y="926920"/>
                </a:cubicBezTo>
                <a:lnTo>
                  <a:pt x="2435313" y="1503002"/>
                </a:lnTo>
                <a:lnTo>
                  <a:pt x="669042" y="1503002"/>
                </a:lnTo>
                <a:lnTo>
                  <a:pt x="0" y="164920"/>
                </a:lnTo>
                <a:close/>
              </a:path>
            </a:pathLst>
          </a:custGeom>
          <a:solidFill>
            <a:srgbClr val="E1E1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611560" y="901791"/>
            <a:ext cx="28083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CA0C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NÁVŠTĚVA </a:t>
            </a:r>
            <a:r>
              <a:rPr lang="cs-CZ" sz="4400" b="1" dirty="0" smtClean="0">
                <a:solidFill>
                  <a:srgbClr val="CA0C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MILOŠE </a:t>
            </a:r>
            <a:r>
              <a:rPr lang="cs-CZ" sz="3200" b="1" dirty="0" smtClean="0">
                <a:solidFill>
                  <a:srgbClr val="CA0C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FORMANA</a:t>
            </a:r>
            <a:endParaRPr lang="cs-CZ" sz="3200" b="1" dirty="0">
              <a:solidFill>
                <a:srgbClr val="CA0C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39552" y="2686149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Jan Novotný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79512" y="4619912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Základní škola Praha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Milos Forman crop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2" t="2746" r="383" b="6920"/>
          <a:stretch/>
        </p:blipFill>
        <p:spPr bwMode="auto">
          <a:xfrm rot="21169506">
            <a:off x="4573620" y="765828"/>
            <a:ext cx="1765172" cy="17987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lačítko akce: Dopředu nebo Další 12">
            <a:hlinkClick r:id="" action="ppaction://hlinkshowjump?jump=nextslide" highlightClick="1"/>
          </p:cNvPr>
          <p:cNvSpPr/>
          <p:nvPr/>
        </p:nvSpPr>
        <p:spPr>
          <a:xfrm>
            <a:off x="8662180" y="4689639"/>
            <a:ext cx="360040" cy="360000"/>
          </a:xfrm>
          <a:prstGeom prst="actionButtonForwardNext">
            <a:avLst/>
          </a:prstGeom>
          <a:solidFill>
            <a:srgbClr val="CA0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204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flipH="1">
            <a:off x="2195736" y="279501"/>
            <a:ext cx="3104354" cy="2676166"/>
          </a:xfrm>
          <a:prstGeom prst="hexagon">
            <a:avLst/>
          </a:prstGeom>
          <a:solidFill>
            <a:srgbClr val="E1E1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estiúhelník 6"/>
          <p:cNvSpPr/>
          <p:nvPr/>
        </p:nvSpPr>
        <p:spPr>
          <a:xfrm flipH="1">
            <a:off x="0" y="1707158"/>
            <a:ext cx="2699792" cy="2676164"/>
          </a:xfrm>
          <a:custGeom>
            <a:avLst/>
            <a:gdLst>
              <a:gd name="connsiteX0" fmla="*/ 0 w 3104354"/>
              <a:gd name="connsiteY0" fmla="*/ 1338083 h 2676166"/>
              <a:gd name="connsiteX1" fmla="*/ 669042 w 3104354"/>
              <a:gd name="connsiteY1" fmla="*/ 1 h 2676166"/>
              <a:gd name="connsiteX2" fmla="*/ 2435313 w 3104354"/>
              <a:gd name="connsiteY2" fmla="*/ 1 h 2676166"/>
              <a:gd name="connsiteX3" fmla="*/ 3104354 w 3104354"/>
              <a:gd name="connsiteY3" fmla="*/ 1338083 h 2676166"/>
              <a:gd name="connsiteX4" fmla="*/ 2435313 w 3104354"/>
              <a:gd name="connsiteY4" fmla="*/ 2676165 h 2676166"/>
              <a:gd name="connsiteX5" fmla="*/ 669042 w 3104354"/>
              <a:gd name="connsiteY5" fmla="*/ 2676165 h 2676166"/>
              <a:gd name="connsiteX6" fmla="*/ 0 w 3104354"/>
              <a:gd name="connsiteY6" fmla="*/ 1338083 h 2676166"/>
              <a:gd name="connsiteX0" fmla="*/ 0 w 3096734"/>
              <a:gd name="connsiteY0" fmla="*/ 1338082 h 2676164"/>
              <a:gd name="connsiteX1" fmla="*/ 669042 w 3096734"/>
              <a:gd name="connsiteY1" fmla="*/ 0 h 2676164"/>
              <a:gd name="connsiteX2" fmla="*/ 2435313 w 3096734"/>
              <a:gd name="connsiteY2" fmla="*/ 0 h 2676164"/>
              <a:gd name="connsiteX3" fmla="*/ 3096734 w 3096734"/>
              <a:gd name="connsiteY3" fmla="*/ 1345702 h 2676164"/>
              <a:gd name="connsiteX4" fmla="*/ 2435313 w 3096734"/>
              <a:gd name="connsiteY4" fmla="*/ 2676164 h 2676164"/>
              <a:gd name="connsiteX5" fmla="*/ 669042 w 3096734"/>
              <a:gd name="connsiteY5" fmla="*/ 2676164 h 2676164"/>
              <a:gd name="connsiteX6" fmla="*/ 0 w 3096734"/>
              <a:gd name="connsiteY6" fmla="*/ 1338082 h 2676164"/>
              <a:gd name="connsiteX0" fmla="*/ 0 w 3096734"/>
              <a:gd name="connsiteY0" fmla="*/ 1338082 h 2676164"/>
              <a:gd name="connsiteX1" fmla="*/ 669042 w 3096734"/>
              <a:gd name="connsiteY1" fmla="*/ 0 h 2676164"/>
              <a:gd name="connsiteX2" fmla="*/ 2435313 w 3096734"/>
              <a:gd name="connsiteY2" fmla="*/ 0 h 2676164"/>
              <a:gd name="connsiteX3" fmla="*/ 2699792 w 3096734"/>
              <a:gd name="connsiteY3" fmla="*/ 540245 h 2676164"/>
              <a:gd name="connsiteX4" fmla="*/ 3096734 w 3096734"/>
              <a:gd name="connsiteY4" fmla="*/ 1345702 h 2676164"/>
              <a:gd name="connsiteX5" fmla="*/ 2435313 w 3096734"/>
              <a:gd name="connsiteY5" fmla="*/ 2676164 h 2676164"/>
              <a:gd name="connsiteX6" fmla="*/ 669042 w 3096734"/>
              <a:gd name="connsiteY6" fmla="*/ 2676164 h 2676164"/>
              <a:gd name="connsiteX7" fmla="*/ 0 w 3096734"/>
              <a:gd name="connsiteY7" fmla="*/ 1338082 h 2676164"/>
              <a:gd name="connsiteX0" fmla="*/ 0 w 3096734"/>
              <a:gd name="connsiteY0" fmla="*/ 1338082 h 2676164"/>
              <a:gd name="connsiteX1" fmla="*/ 669042 w 3096734"/>
              <a:gd name="connsiteY1" fmla="*/ 0 h 2676164"/>
              <a:gd name="connsiteX2" fmla="*/ 2435313 w 3096734"/>
              <a:gd name="connsiteY2" fmla="*/ 0 h 2676164"/>
              <a:gd name="connsiteX3" fmla="*/ 2699792 w 3096734"/>
              <a:gd name="connsiteY3" fmla="*/ 540245 h 2676164"/>
              <a:gd name="connsiteX4" fmla="*/ 3096734 w 3096734"/>
              <a:gd name="connsiteY4" fmla="*/ 1345702 h 2676164"/>
              <a:gd name="connsiteX5" fmla="*/ 2692172 w 3096734"/>
              <a:gd name="connsiteY5" fmla="*/ 2140445 h 2676164"/>
              <a:gd name="connsiteX6" fmla="*/ 2435313 w 3096734"/>
              <a:gd name="connsiteY6" fmla="*/ 2676164 h 2676164"/>
              <a:gd name="connsiteX7" fmla="*/ 669042 w 3096734"/>
              <a:gd name="connsiteY7" fmla="*/ 2676164 h 2676164"/>
              <a:gd name="connsiteX8" fmla="*/ 0 w 3096734"/>
              <a:gd name="connsiteY8" fmla="*/ 1338082 h 2676164"/>
              <a:gd name="connsiteX0" fmla="*/ 0 w 2699792"/>
              <a:gd name="connsiteY0" fmla="*/ 1338082 h 2676164"/>
              <a:gd name="connsiteX1" fmla="*/ 669042 w 2699792"/>
              <a:gd name="connsiteY1" fmla="*/ 0 h 2676164"/>
              <a:gd name="connsiteX2" fmla="*/ 2435313 w 2699792"/>
              <a:gd name="connsiteY2" fmla="*/ 0 h 2676164"/>
              <a:gd name="connsiteX3" fmla="*/ 2699792 w 2699792"/>
              <a:gd name="connsiteY3" fmla="*/ 540245 h 2676164"/>
              <a:gd name="connsiteX4" fmla="*/ 2692172 w 2699792"/>
              <a:gd name="connsiteY4" fmla="*/ 2140445 h 2676164"/>
              <a:gd name="connsiteX5" fmla="*/ 2435313 w 2699792"/>
              <a:gd name="connsiteY5" fmla="*/ 2676164 h 2676164"/>
              <a:gd name="connsiteX6" fmla="*/ 669042 w 2699792"/>
              <a:gd name="connsiteY6" fmla="*/ 2676164 h 2676164"/>
              <a:gd name="connsiteX7" fmla="*/ 0 w 2699792"/>
              <a:gd name="connsiteY7" fmla="*/ 1338082 h 2676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9792" h="2676164">
                <a:moveTo>
                  <a:pt x="0" y="1338082"/>
                </a:moveTo>
                <a:lnTo>
                  <a:pt x="669042" y="0"/>
                </a:lnTo>
                <a:lnTo>
                  <a:pt x="2435313" y="0"/>
                </a:lnTo>
                <a:lnTo>
                  <a:pt x="2699792" y="540245"/>
                </a:lnTo>
                <a:lnTo>
                  <a:pt x="2692172" y="2140445"/>
                </a:lnTo>
                <a:lnTo>
                  <a:pt x="2435313" y="2676164"/>
                </a:lnTo>
                <a:lnTo>
                  <a:pt x="669042" y="2676164"/>
                </a:lnTo>
                <a:lnTo>
                  <a:pt x="0" y="1338082"/>
                </a:lnTo>
                <a:close/>
              </a:path>
            </a:pathLst>
          </a:custGeom>
          <a:solidFill>
            <a:srgbClr val="E1E1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estiúhelník 7"/>
          <p:cNvSpPr/>
          <p:nvPr/>
        </p:nvSpPr>
        <p:spPr>
          <a:xfrm flipH="1">
            <a:off x="2195736" y="3154282"/>
            <a:ext cx="3104354" cy="2018304"/>
          </a:xfrm>
          <a:custGeom>
            <a:avLst/>
            <a:gdLst>
              <a:gd name="connsiteX0" fmla="*/ 0 w 3104354"/>
              <a:gd name="connsiteY0" fmla="*/ 1338083 h 2676166"/>
              <a:gd name="connsiteX1" fmla="*/ 669042 w 3104354"/>
              <a:gd name="connsiteY1" fmla="*/ 1 h 2676166"/>
              <a:gd name="connsiteX2" fmla="*/ 2435313 w 3104354"/>
              <a:gd name="connsiteY2" fmla="*/ 1 h 2676166"/>
              <a:gd name="connsiteX3" fmla="*/ 3104354 w 3104354"/>
              <a:gd name="connsiteY3" fmla="*/ 1338083 h 2676166"/>
              <a:gd name="connsiteX4" fmla="*/ 2435313 w 3104354"/>
              <a:gd name="connsiteY4" fmla="*/ 2676165 h 2676166"/>
              <a:gd name="connsiteX5" fmla="*/ 669042 w 3104354"/>
              <a:gd name="connsiteY5" fmla="*/ 2676165 h 2676166"/>
              <a:gd name="connsiteX6" fmla="*/ 0 w 3104354"/>
              <a:gd name="connsiteY6" fmla="*/ 1338083 h 2676166"/>
              <a:gd name="connsiteX0" fmla="*/ 0 w 3104354"/>
              <a:gd name="connsiteY0" fmla="*/ 1338082 h 2676164"/>
              <a:gd name="connsiteX1" fmla="*/ 669042 w 3104354"/>
              <a:gd name="connsiteY1" fmla="*/ 0 h 2676164"/>
              <a:gd name="connsiteX2" fmla="*/ 2435313 w 3104354"/>
              <a:gd name="connsiteY2" fmla="*/ 0 h 2676164"/>
              <a:gd name="connsiteX3" fmla="*/ 3104354 w 3104354"/>
              <a:gd name="connsiteY3" fmla="*/ 1338082 h 2676164"/>
              <a:gd name="connsiteX4" fmla="*/ 2435313 w 3104354"/>
              <a:gd name="connsiteY4" fmla="*/ 2676164 h 2676164"/>
              <a:gd name="connsiteX5" fmla="*/ 384562 w 3104354"/>
              <a:gd name="connsiteY5" fmla="*/ 2107204 h 2676164"/>
              <a:gd name="connsiteX6" fmla="*/ 0 w 3104354"/>
              <a:gd name="connsiteY6" fmla="*/ 1338082 h 2676164"/>
              <a:gd name="connsiteX0" fmla="*/ 0 w 3104354"/>
              <a:gd name="connsiteY0" fmla="*/ 1338082 h 2107204"/>
              <a:gd name="connsiteX1" fmla="*/ 669042 w 3104354"/>
              <a:gd name="connsiteY1" fmla="*/ 0 h 2107204"/>
              <a:gd name="connsiteX2" fmla="*/ 2435313 w 3104354"/>
              <a:gd name="connsiteY2" fmla="*/ 0 h 2107204"/>
              <a:gd name="connsiteX3" fmla="*/ 3104354 w 3104354"/>
              <a:gd name="connsiteY3" fmla="*/ 1338082 h 2107204"/>
              <a:gd name="connsiteX4" fmla="*/ 2719793 w 3104354"/>
              <a:gd name="connsiteY4" fmla="*/ 2107204 h 2107204"/>
              <a:gd name="connsiteX5" fmla="*/ 384562 w 3104354"/>
              <a:gd name="connsiteY5" fmla="*/ 2107204 h 2107204"/>
              <a:gd name="connsiteX6" fmla="*/ 0 w 3104354"/>
              <a:gd name="connsiteY6" fmla="*/ 1338082 h 2107204"/>
              <a:gd name="connsiteX0" fmla="*/ 0 w 3104354"/>
              <a:gd name="connsiteY0" fmla="*/ 1338082 h 2107204"/>
              <a:gd name="connsiteX1" fmla="*/ 669042 w 3104354"/>
              <a:gd name="connsiteY1" fmla="*/ 0 h 2107204"/>
              <a:gd name="connsiteX2" fmla="*/ 2435313 w 3104354"/>
              <a:gd name="connsiteY2" fmla="*/ 0 h 2107204"/>
              <a:gd name="connsiteX3" fmla="*/ 3104354 w 3104354"/>
              <a:gd name="connsiteY3" fmla="*/ 1338082 h 2107204"/>
              <a:gd name="connsiteX4" fmla="*/ 2773768 w 3104354"/>
              <a:gd name="connsiteY4" fmla="*/ 2002429 h 2107204"/>
              <a:gd name="connsiteX5" fmla="*/ 384562 w 3104354"/>
              <a:gd name="connsiteY5" fmla="*/ 2107204 h 2107204"/>
              <a:gd name="connsiteX6" fmla="*/ 0 w 3104354"/>
              <a:gd name="connsiteY6" fmla="*/ 1338082 h 2107204"/>
              <a:gd name="connsiteX0" fmla="*/ 0 w 3104354"/>
              <a:gd name="connsiteY0" fmla="*/ 1338082 h 2018304"/>
              <a:gd name="connsiteX1" fmla="*/ 669042 w 3104354"/>
              <a:gd name="connsiteY1" fmla="*/ 0 h 2018304"/>
              <a:gd name="connsiteX2" fmla="*/ 2435313 w 3104354"/>
              <a:gd name="connsiteY2" fmla="*/ 0 h 2018304"/>
              <a:gd name="connsiteX3" fmla="*/ 3104354 w 3104354"/>
              <a:gd name="connsiteY3" fmla="*/ 1338082 h 2018304"/>
              <a:gd name="connsiteX4" fmla="*/ 2773768 w 3104354"/>
              <a:gd name="connsiteY4" fmla="*/ 2002429 h 2018304"/>
              <a:gd name="connsiteX5" fmla="*/ 336937 w 3104354"/>
              <a:gd name="connsiteY5" fmla="*/ 2018304 h 2018304"/>
              <a:gd name="connsiteX6" fmla="*/ 0 w 3104354"/>
              <a:gd name="connsiteY6" fmla="*/ 1338082 h 2018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04354" h="2018304">
                <a:moveTo>
                  <a:pt x="0" y="1338082"/>
                </a:moveTo>
                <a:lnTo>
                  <a:pt x="669042" y="0"/>
                </a:lnTo>
                <a:lnTo>
                  <a:pt x="2435313" y="0"/>
                </a:lnTo>
                <a:lnTo>
                  <a:pt x="3104354" y="1338082"/>
                </a:lnTo>
                <a:lnTo>
                  <a:pt x="2773768" y="2002429"/>
                </a:lnTo>
                <a:lnTo>
                  <a:pt x="336937" y="2018304"/>
                </a:lnTo>
                <a:lnTo>
                  <a:pt x="0" y="1338082"/>
                </a:lnTo>
                <a:close/>
              </a:path>
            </a:pathLst>
          </a:custGeom>
          <a:solidFill>
            <a:srgbClr val="E1E1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estiúhelník 8"/>
          <p:cNvSpPr/>
          <p:nvPr/>
        </p:nvSpPr>
        <p:spPr>
          <a:xfrm flipH="1">
            <a:off x="0" y="0"/>
            <a:ext cx="2707002" cy="1503002"/>
          </a:xfrm>
          <a:custGeom>
            <a:avLst/>
            <a:gdLst>
              <a:gd name="connsiteX0" fmla="*/ 0 w 3104354"/>
              <a:gd name="connsiteY0" fmla="*/ 1338083 h 2676166"/>
              <a:gd name="connsiteX1" fmla="*/ 669042 w 3104354"/>
              <a:gd name="connsiteY1" fmla="*/ 1 h 2676166"/>
              <a:gd name="connsiteX2" fmla="*/ 2435313 w 3104354"/>
              <a:gd name="connsiteY2" fmla="*/ 1 h 2676166"/>
              <a:gd name="connsiteX3" fmla="*/ 3104354 w 3104354"/>
              <a:gd name="connsiteY3" fmla="*/ 1338083 h 2676166"/>
              <a:gd name="connsiteX4" fmla="*/ 2435313 w 3104354"/>
              <a:gd name="connsiteY4" fmla="*/ 2676165 h 2676166"/>
              <a:gd name="connsiteX5" fmla="*/ 669042 w 3104354"/>
              <a:gd name="connsiteY5" fmla="*/ 2676165 h 2676166"/>
              <a:gd name="connsiteX6" fmla="*/ 0 w 3104354"/>
              <a:gd name="connsiteY6" fmla="*/ 1338083 h 2676166"/>
              <a:gd name="connsiteX0" fmla="*/ 0 w 2728434"/>
              <a:gd name="connsiteY0" fmla="*/ 1338082 h 2676164"/>
              <a:gd name="connsiteX1" fmla="*/ 669042 w 2728434"/>
              <a:gd name="connsiteY1" fmla="*/ 0 h 2676164"/>
              <a:gd name="connsiteX2" fmla="*/ 2435313 w 2728434"/>
              <a:gd name="connsiteY2" fmla="*/ 0 h 2676164"/>
              <a:gd name="connsiteX3" fmla="*/ 2728434 w 2728434"/>
              <a:gd name="connsiteY3" fmla="*/ 2100082 h 2676164"/>
              <a:gd name="connsiteX4" fmla="*/ 2435313 w 2728434"/>
              <a:gd name="connsiteY4" fmla="*/ 2676164 h 2676164"/>
              <a:gd name="connsiteX5" fmla="*/ 669042 w 2728434"/>
              <a:gd name="connsiteY5" fmla="*/ 2676164 h 2676164"/>
              <a:gd name="connsiteX6" fmla="*/ 0 w 2728434"/>
              <a:gd name="connsiteY6" fmla="*/ 1338082 h 2676164"/>
              <a:gd name="connsiteX0" fmla="*/ 0 w 2728434"/>
              <a:gd name="connsiteY0" fmla="*/ 1338082 h 2676164"/>
              <a:gd name="connsiteX1" fmla="*/ 669042 w 2728434"/>
              <a:gd name="connsiteY1" fmla="*/ 0 h 2676164"/>
              <a:gd name="connsiteX2" fmla="*/ 2709633 w 2728434"/>
              <a:gd name="connsiteY2" fmla="*/ 1168400 h 2676164"/>
              <a:gd name="connsiteX3" fmla="*/ 2728434 w 2728434"/>
              <a:gd name="connsiteY3" fmla="*/ 2100082 h 2676164"/>
              <a:gd name="connsiteX4" fmla="*/ 2435313 w 2728434"/>
              <a:gd name="connsiteY4" fmla="*/ 2676164 h 2676164"/>
              <a:gd name="connsiteX5" fmla="*/ 669042 w 2728434"/>
              <a:gd name="connsiteY5" fmla="*/ 2676164 h 2676164"/>
              <a:gd name="connsiteX6" fmla="*/ 0 w 2728434"/>
              <a:gd name="connsiteY6" fmla="*/ 1338082 h 2676164"/>
              <a:gd name="connsiteX0" fmla="*/ 0 w 2728434"/>
              <a:gd name="connsiteY0" fmla="*/ 169682 h 1507764"/>
              <a:gd name="connsiteX1" fmla="*/ 100082 w 2728434"/>
              <a:gd name="connsiteY1" fmla="*/ 10160 h 1507764"/>
              <a:gd name="connsiteX2" fmla="*/ 2709633 w 2728434"/>
              <a:gd name="connsiteY2" fmla="*/ 0 h 1507764"/>
              <a:gd name="connsiteX3" fmla="*/ 2728434 w 2728434"/>
              <a:gd name="connsiteY3" fmla="*/ 931682 h 1507764"/>
              <a:gd name="connsiteX4" fmla="*/ 2435313 w 2728434"/>
              <a:gd name="connsiteY4" fmla="*/ 1507764 h 1507764"/>
              <a:gd name="connsiteX5" fmla="*/ 669042 w 2728434"/>
              <a:gd name="connsiteY5" fmla="*/ 1507764 h 1507764"/>
              <a:gd name="connsiteX6" fmla="*/ 0 w 2728434"/>
              <a:gd name="connsiteY6" fmla="*/ 169682 h 1507764"/>
              <a:gd name="connsiteX0" fmla="*/ 0 w 2728434"/>
              <a:gd name="connsiteY0" fmla="*/ 159522 h 1497604"/>
              <a:gd name="connsiteX1" fmla="*/ 100082 w 2728434"/>
              <a:gd name="connsiteY1" fmla="*/ 0 h 1497604"/>
              <a:gd name="connsiteX2" fmla="*/ 2709633 w 2728434"/>
              <a:gd name="connsiteY2" fmla="*/ 18415 h 1497604"/>
              <a:gd name="connsiteX3" fmla="*/ 2728434 w 2728434"/>
              <a:gd name="connsiteY3" fmla="*/ 921522 h 1497604"/>
              <a:gd name="connsiteX4" fmla="*/ 2435313 w 2728434"/>
              <a:gd name="connsiteY4" fmla="*/ 1497604 h 1497604"/>
              <a:gd name="connsiteX5" fmla="*/ 669042 w 2728434"/>
              <a:gd name="connsiteY5" fmla="*/ 1497604 h 1497604"/>
              <a:gd name="connsiteX6" fmla="*/ 0 w 2728434"/>
              <a:gd name="connsiteY6" fmla="*/ 159522 h 1497604"/>
              <a:gd name="connsiteX0" fmla="*/ 0 w 2728434"/>
              <a:gd name="connsiteY0" fmla="*/ 164920 h 1503002"/>
              <a:gd name="connsiteX1" fmla="*/ 100082 w 2728434"/>
              <a:gd name="connsiteY1" fmla="*/ 5398 h 1503002"/>
              <a:gd name="connsiteX2" fmla="*/ 2697727 w 2728434"/>
              <a:gd name="connsiteY2" fmla="*/ 0 h 1503002"/>
              <a:gd name="connsiteX3" fmla="*/ 2728434 w 2728434"/>
              <a:gd name="connsiteY3" fmla="*/ 926920 h 1503002"/>
              <a:gd name="connsiteX4" fmla="*/ 2435313 w 2728434"/>
              <a:gd name="connsiteY4" fmla="*/ 1503002 h 1503002"/>
              <a:gd name="connsiteX5" fmla="*/ 669042 w 2728434"/>
              <a:gd name="connsiteY5" fmla="*/ 1503002 h 1503002"/>
              <a:gd name="connsiteX6" fmla="*/ 0 w 2728434"/>
              <a:gd name="connsiteY6" fmla="*/ 164920 h 1503002"/>
              <a:gd name="connsiteX0" fmla="*/ 0 w 2707002"/>
              <a:gd name="connsiteY0" fmla="*/ 164920 h 1503002"/>
              <a:gd name="connsiteX1" fmla="*/ 100082 w 2707002"/>
              <a:gd name="connsiteY1" fmla="*/ 5398 h 1503002"/>
              <a:gd name="connsiteX2" fmla="*/ 2697727 w 2707002"/>
              <a:gd name="connsiteY2" fmla="*/ 0 h 1503002"/>
              <a:gd name="connsiteX3" fmla="*/ 2707002 w 2707002"/>
              <a:gd name="connsiteY3" fmla="*/ 926920 h 1503002"/>
              <a:gd name="connsiteX4" fmla="*/ 2435313 w 2707002"/>
              <a:gd name="connsiteY4" fmla="*/ 1503002 h 1503002"/>
              <a:gd name="connsiteX5" fmla="*/ 669042 w 2707002"/>
              <a:gd name="connsiteY5" fmla="*/ 1503002 h 1503002"/>
              <a:gd name="connsiteX6" fmla="*/ 0 w 2707002"/>
              <a:gd name="connsiteY6" fmla="*/ 164920 h 150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7002" h="1503002">
                <a:moveTo>
                  <a:pt x="0" y="164920"/>
                </a:moveTo>
                <a:lnTo>
                  <a:pt x="100082" y="5398"/>
                </a:lnTo>
                <a:lnTo>
                  <a:pt x="2697727" y="0"/>
                </a:lnTo>
                <a:cubicBezTo>
                  <a:pt x="2700819" y="308973"/>
                  <a:pt x="2703910" y="617947"/>
                  <a:pt x="2707002" y="926920"/>
                </a:cubicBezTo>
                <a:lnTo>
                  <a:pt x="2435313" y="1503002"/>
                </a:lnTo>
                <a:lnTo>
                  <a:pt x="669042" y="1503002"/>
                </a:lnTo>
                <a:lnTo>
                  <a:pt x="0" y="164920"/>
                </a:lnTo>
                <a:close/>
              </a:path>
            </a:pathLst>
          </a:custGeom>
          <a:solidFill>
            <a:srgbClr val="E1E1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5796136" y="1679778"/>
            <a:ext cx="28883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ZA VAŠI POZORNOST.</a:t>
            </a:r>
            <a:endParaRPr lang="cs-CZ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868144" y="2583944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Jan Novotný</a:t>
            </a:r>
            <a:b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jan@novotny.cz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lačítko akce: Zpět nebo Předchozí 12">
            <a:hlinkClick r:id="" action="ppaction://hlinkshowjump?jump=previousslide" highlightClick="1"/>
          </p:cNvPr>
          <p:cNvSpPr/>
          <p:nvPr/>
        </p:nvSpPr>
        <p:spPr>
          <a:xfrm>
            <a:off x="8604488" y="4689639"/>
            <a:ext cx="360000" cy="360000"/>
          </a:xfrm>
          <a:prstGeom prst="actionButtonBackPrevious">
            <a:avLst/>
          </a:prstGeom>
          <a:solidFill>
            <a:srgbClr val="CA0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8833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lačítko akce: Dopředu nebo Další 4">
            <a:hlinkClick r:id="" action="ppaction://hlinkshowjump?jump=nextslide" highlightClick="1"/>
          </p:cNvPr>
          <p:cNvSpPr/>
          <p:nvPr/>
        </p:nvSpPr>
        <p:spPr>
          <a:xfrm>
            <a:off x="8662180" y="4689639"/>
            <a:ext cx="360040" cy="360000"/>
          </a:xfrm>
          <a:prstGeom prst="actionButtonForwardNext">
            <a:avLst/>
          </a:prstGeom>
          <a:solidFill>
            <a:srgbClr val="CA0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Zpět nebo Předchozí 5">
            <a:hlinkClick r:id="" action="ppaction://hlinkshowjump?jump=previousslide" highlightClick="1"/>
          </p:cNvPr>
          <p:cNvSpPr/>
          <p:nvPr/>
        </p:nvSpPr>
        <p:spPr>
          <a:xfrm>
            <a:off x="8244408" y="4689639"/>
            <a:ext cx="360000" cy="360000"/>
          </a:xfrm>
          <a:prstGeom prst="actionButtonBackPrevious">
            <a:avLst/>
          </a:prstGeom>
          <a:solidFill>
            <a:srgbClr val="CA0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416928" y="218043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OBSAH PREZENTACE</a:t>
            </a:r>
            <a:endParaRPr lang="cs-CZ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414801321"/>
              </p:ext>
            </p:extLst>
          </p:nvPr>
        </p:nvGraphicFramePr>
        <p:xfrm>
          <a:off x="1187624" y="775437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9770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546840" y="339502"/>
            <a:ext cx="29450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CA0C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škola Praha</a:t>
            </a:r>
            <a:endParaRPr lang="cs-CZ" sz="3200" b="1" dirty="0">
              <a:solidFill>
                <a:srgbClr val="CA0C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11560" y="1643676"/>
            <a:ext cx="28083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A0C16"/>
              </a:buClr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Škola zaměřená na výuku matematiky</a:t>
            </a:r>
          </a:p>
          <a:p>
            <a:pPr marL="342900" indent="-342900">
              <a:buClr>
                <a:srgbClr val="CA0C16"/>
              </a:buClr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Navštěvuje ji přes 600 žáků</a:t>
            </a:r>
          </a:p>
          <a:p>
            <a:pPr marL="342900" indent="-342900">
              <a:buClr>
                <a:srgbClr val="CA0C16"/>
              </a:buClr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Patří mezi nejstarší v Praze 5</a:t>
            </a:r>
          </a:p>
          <a:p>
            <a:pPr marL="342900" indent="-342900">
              <a:buClr>
                <a:srgbClr val="CA0C16"/>
              </a:buClr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Spolupracuje s partnerskou školou v Rakousku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Výsledek obrázku pro základní škol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02" r="2838"/>
          <a:stretch/>
        </p:blipFill>
        <p:spPr bwMode="auto">
          <a:xfrm>
            <a:off x="3843910" y="261955"/>
            <a:ext cx="3099635" cy="2674800"/>
          </a:xfrm>
          <a:prstGeom prst="hexagon">
            <a:avLst>
              <a:gd name="adj" fmla="val 25760"/>
              <a:gd name="vf" fmla="val 115470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Související obrázek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1250"/>
          <a:stretch/>
        </p:blipFill>
        <p:spPr bwMode="auto">
          <a:xfrm>
            <a:off x="6444209" y="1707655"/>
            <a:ext cx="3151736" cy="2674800"/>
          </a:xfrm>
          <a:prstGeom prst="hexagon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Výsledek obrázku pro základní škola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65"/>
          <a:stretch/>
        </p:blipFill>
        <p:spPr bwMode="auto">
          <a:xfrm>
            <a:off x="3843911" y="3135370"/>
            <a:ext cx="3099634" cy="2674800"/>
          </a:xfrm>
          <a:prstGeom prst="hexagon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Související obrázek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690"/>
          <a:stretch/>
        </p:blipFill>
        <p:spPr bwMode="auto">
          <a:xfrm>
            <a:off x="6444209" y="-1174388"/>
            <a:ext cx="3078163" cy="2674800"/>
          </a:xfrm>
          <a:prstGeom prst="hexagon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lačítko akce: Dopředu nebo Další 13">
            <a:hlinkClick r:id="" action="ppaction://hlinkshowjump?jump=nextslide" highlightClick="1"/>
          </p:cNvPr>
          <p:cNvSpPr/>
          <p:nvPr/>
        </p:nvSpPr>
        <p:spPr>
          <a:xfrm>
            <a:off x="8662180" y="4689639"/>
            <a:ext cx="360040" cy="360000"/>
          </a:xfrm>
          <a:prstGeom prst="actionButtonForwardNext">
            <a:avLst/>
          </a:prstGeom>
          <a:solidFill>
            <a:srgbClr val="CA0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lačítko akce: Zpět nebo Předchozí 14">
            <a:hlinkClick r:id="" action="ppaction://hlinkshowjump?jump=previousslide" highlightClick="1"/>
          </p:cNvPr>
          <p:cNvSpPr/>
          <p:nvPr/>
        </p:nvSpPr>
        <p:spPr>
          <a:xfrm>
            <a:off x="8244408" y="4689639"/>
            <a:ext cx="360000" cy="360000"/>
          </a:xfrm>
          <a:prstGeom prst="actionButtonBackPrevious">
            <a:avLst/>
          </a:prstGeom>
          <a:solidFill>
            <a:srgbClr val="CA0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5353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>
            <a:off x="3843910" y="260589"/>
            <a:ext cx="3104354" cy="2676166"/>
          </a:xfrm>
          <a:prstGeom prst="hexagon">
            <a:avLst/>
          </a:prstGeom>
          <a:solidFill>
            <a:srgbClr val="E1E1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estiúhelník 6"/>
          <p:cNvSpPr/>
          <p:nvPr/>
        </p:nvSpPr>
        <p:spPr>
          <a:xfrm>
            <a:off x="6444208" y="1707655"/>
            <a:ext cx="2699792" cy="2676164"/>
          </a:xfrm>
          <a:custGeom>
            <a:avLst/>
            <a:gdLst>
              <a:gd name="connsiteX0" fmla="*/ 0 w 3104354"/>
              <a:gd name="connsiteY0" fmla="*/ 1338083 h 2676166"/>
              <a:gd name="connsiteX1" fmla="*/ 669042 w 3104354"/>
              <a:gd name="connsiteY1" fmla="*/ 1 h 2676166"/>
              <a:gd name="connsiteX2" fmla="*/ 2435313 w 3104354"/>
              <a:gd name="connsiteY2" fmla="*/ 1 h 2676166"/>
              <a:gd name="connsiteX3" fmla="*/ 3104354 w 3104354"/>
              <a:gd name="connsiteY3" fmla="*/ 1338083 h 2676166"/>
              <a:gd name="connsiteX4" fmla="*/ 2435313 w 3104354"/>
              <a:gd name="connsiteY4" fmla="*/ 2676165 h 2676166"/>
              <a:gd name="connsiteX5" fmla="*/ 669042 w 3104354"/>
              <a:gd name="connsiteY5" fmla="*/ 2676165 h 2676166"/>
              <a:gd name="connsiteX6" fmla="*/ 0 w 3104354"/>
              <a:gd name="connsiteY6" fmla="*/ 1338083 h 2676166"/>
              <a:gd name="connsiteX0" fmla="*/ 0 w 3096734"/>
              <a:gd name="connsiteY0" fmla="*/ 1338082 h 2676164"/>
              <a:gd name="connsiteX1" fmla="*/ 669042 w 3096734"/>
              <a:gd name="connsiteY1" fmla="*/ 0 h 2676164"/>
              <a:gd name="connsiteX2" fmla="*/ 2435313 w 3096734"/>
              <a:gd name="connsiteY2" fmla="*/ 0 h 2676164"/>
              <a:gd name="connsiteX3" fmla="*/ 3096734 w 3096734"/>
              <a:gd name="connsiteY3" fmla="*/ 1345702 h 2676164"/>
              <a:gd name="connsiteX4" fmla="*/ 2435313 w 3096734"/>
              <a:gd name="connsiteY4" fmla="*/ 2676164 h 2676164"/>
              <a:gd name="connsiteX5" fmla="*/ 669042 w 3096734"/>
              <a:gd name="connsiteY5" fmla="*/ 2676164 h 2676164"/>
              <a:gd name="connsiteX6" fmla="*/ 0 w 3096734"/>
              <a:gd name="connsiteY6" fmla="*/ 1338082 h 2676164"/>
              <a:gd name="connsiteX0" fmla="*/ 0 w 3096734"/>
              <a:gd name="connsiteY0" fmla="*/ 1338082 h 2676164"/>
              <a:gd name="connsiteX1" fmla="*/ 669042 w 3096734"/>
              <a:gd name="connsiteY1" fmla="*/ 0 h 2676164"/>
              <a:gd name="connsiteX2" fmla="*/ 2435313 w 3096734"/>
              <a:gd name="connsiteY2" fmla="*/ 0 h 2676164"/>
              <a:gd name="connsiteX3" fmla="*/ 2699792 w 3096734"/>
              <a:gd name="connsiteY3" fmla="*/ 540245 h 2676164"/>
              <a:gd name="connsiteX4" fmla="*/ 3096734 w 3096734"/>
              <a:gd name="connsiteY4" fmla="*/ 1345702 h 2676164"/>
              <a:gd name="connsiteX5" fmla="*/ 2435313 w 3096734"/>
              <a:gd name="connsiteY5" fmla="*/ 2676164 h 2676164"/>
              <a:gd name="connsiteX6" fmla="*/ 669042 w 3096734"/>
              <a:gd name="connsiteY6" fmla="*/ 2676164 h 2676164"/>
              <a:gd name="connsiteX7" fmla="*/ 0 w 3096734"/>
              <a:gd name="connsiteY7" fmla="*/ 1338082 h 2676164"/>
              <a:gd name="connsiteX0" fmla="*/ 0 w 3096734"/>
              <a:gd name="connsiteY0" fmla="*/ 1338082 h 2676164"/>
              <a:gd name="connsiteX1" fmla="*/ 669042 w 3096734"/>
              <a:gd name="connsiteY1" fmla="*/ 0 h 2676164"/>
              <a:gd name="connsiteX2" fmla="*/ 2435313 w 3096734"/>
              <a:gd name="connsiteY2" fmla="*/ 0 h 2676164"/>
              <a:gd name="connsiteX3" fmla="*/ 2699792 w 3096734"/>
              <a:gd name="connsiteY3" fmla="*/ 540245 h 2676164"/>
              <a:gd name="connsiteX4" fmla="*/ 3096734 w 3096734"/>
              <a:gd name="connsiteY4" fmla="*/ 1345702 h 2676164"/>
              <a:gd name="connsiteX5" fmla="*/ 2692172 w 3096734"/>
              <a:gd name="connsiteY5" fmla="*/ 2140445 h 2676164"/>
              <a:gd name="connsiteX6" fmla="*/ 2435313 w 3096734"/>
              <a:gd name="connsiteY6" fmla="*/ 2676164 h 2676164"/>
              <a:gd name="connsiteX7" fmla="*/ 669042 w 3096734"/>
              <a:gd name="connsiteY7" fmla="*/ 2676164 h 2676164"/>
              <a:gd name="connsiteX8" fmla="*/ 0 w 3096734"/>
              <a:gd name="connsiteY8" fmla="*/ 1338082 h 2676164"/>
              <a:gd name="connsiteX0" fmla="*/ 0 w 2699792"/>
              <a:gd name="connsiteY0" fmla="*/ 1338082 h 2676164"/>
              <a:gd name="connsiteX1" fmla="*/ 669042 w 2699792"/>
              <a:gd name="connsiteY1" fmla="*/ 0 h 2676164"/>
              <a:gd name="connsiteX2" fmla="*/ 2435313 w 2699792"/>
              <a:gd name="connsiteY2" fmla="*/ 0 h 2676164"/>
              <a:gd name="connsiteX3" fmla="*/ 2699792 w 2699792"/>
              <a:gd name="connsiteY3" fmla="*/ 540245 h 2676164"/>
              <a:gd name="connsiteX4" fmla="*/ 2692172 w 2699792"/>
              <a:gd name="connsiteY4" fmla="*/ 2140445 h 2676164"/>
              <a:gd name="connsiteX5" fmla="*/ 2435313 w 2699792"/>
              <a:gd name="connsiteY5" fmla="*/ 2676164 h 2676164"/>
              <a:gd name="connsiteX6" fmla="*/ 669042 w 2699792"/>
              <a:gd name="connsiteY6" fmla="*/ 2676164 h 2676164"/>
              <a:gd name="connsiteX7" fmla="*/ 0 w 2699792"/>
              <a:gd name="connsiteY7" fmla="*/ 1338082 h 2676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9792" h="2676164">
                <a:moveTo>
                  <a:pt x="0" y="1338082"/>
                </a:moveTo>
                <a:lnTo>
                  <a:pt x="669042" y="0"/>
                </a:lnTo>
                <a:lnTo>
                  <a:pt x="2435313" y="0"/>
                </a:lnTo>
                <a:lnTo>
                  <a:pt x="2699792" y="540245"/>
                </a:lnTo>
                <a:lnTo>
                  <a:pt x="2692172" y="2140445"/>
                </a:lnTo>
                <a:lnTo>
                  <a:pt x="2435313" y="2676164"/>
                </a:lnTo>
                <a:lnTo>
                  <a:pt x="669042" y="2676164"/>
                </a:lnTo>
                <a:lnTo>
                  <a:pt x="0" y="1338082"/>
                </a:lnTo>
                <a:close/>
              </a:path>
            </a:pathLst>
          </a:custGeom>
          <a:solidFill>
            <a:srgbClr val="E1E1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estiúhelník 7"/>
          <p:cNvSpPr/>
          <p:nvPr/>
        </p:nvSpPr>
        <p:spPr>
          <a:xfrm>
            <a:off x="3843910" y="3135370"/>
            <a:ext cx="3104354" cy="2018304"/>
          </a:xfrm>
          <a:custGeom>
            <a:avLst/>
            <a:gdLst>
              <a:gd name="connsiteX0" fmla="*/ 0 w 3104354"/>
              <a:gd name="connsiteY0" fmla="*/ 1338083 h 2676166"/>
              <a:gd name="connsiteX1" fmla="*/ 669042 w 3104354"/>
              <a:gd name="connsiteY1" fmla="*/ 1 h 2676166"/>
              <a:gd name="connsiteX2" fmla="*/ 2435313 w 3104354"/>
              <a:gd name="connsiteY2" fmla="*/ 1 h 2676166"/>
              <a:gd name="connsiteX3" fmla="*/ 3104354 w 3104354"/>
              <a:gd name="connsiteY3" fmla="*/ 1338083 h 2676166"/>
              <a:gd name="connsiteX4" fmla="*/ 2435313 w 3104354"/>
              <a:gd name="connsiteY4" fmla="*/ 2676165 h 2676166"/>
              <a:gd name="connsiteX5" fmla="*/ 669042 w 3104354"/>
              <a:gd name="connsiteY5" fmla="*/ 2676165 h 2676166"/>
              <a:gd name="connsiteX6" fmla="*/ 0 w 3104354"/>
              <a:gd name="connsiteY6" fmla="*/ 1338083 h 2676166"/>
              <a:gd name="connsiteX0" fmla="*/ 0 w 3104354"/>
              <a:gd name="connsiteY0" fmla="*/ 1338082 h 2676164"/>
              <a:gd name="connsiteX1" fmla="*/ 669042 w 3104354"/>
              <a:gd name="connsiteY1" fmla="*/ 0 h 2676164"/>
              <a:gd name="connsiteX2" fmla="*/ 2435313 w 3104354"/>
              <a:gd name="connsiteY2" fmla="*/ 0 h 2676164"/>
              <a:gd name="connsiteX3" fmla="*/ 3104354 w 3104354"/>
              <a:gd name="connsiteY3" fmla="*/ 1338082 h 2676164"/>
              <a:gd name="connsiteX4" fmla="*/ 2435313 w 3104354"/>
              <a:gd name="connsiteY4" fmla="*/ 2676164 h 2676164"/>
              <a:gd name="connsiteX5" fmla="*/ 384562 w 3104354"/>
              <a:gd name="connsiteY5" fmla="*/ 2107204 h 2676164"/>
              <a:gd name="connsiteX6" fmla="*/ 0 w 3104354"/>
              <a:gd name="connsiteY6" fmla="*/ 1338082 h 2676164"/>
              <a:gd name="connsiteX0" fmla="*/ 0 w 3104354"/>
              <a:gd name="connsiteY0" fmla="*/ 1338082 h 2107204"/>
              <a:gd name="connsiteX1" fmla="*/ 669042 w 3104354"/>
              <a:gd name="connsiteY1" fmla="*/ 0 h 2107204"/>
              <a:gd name="connsiteX2" fmla="*/ 2435313 w 3104354"/>
              <a:gd name="connsiteY2" fmla="*/ 0 h 2107204"/>
              <a:gd name="connsiteX3" fmla="*/ 3104354 w 3104354"/>
              <a:gd name="connsiteY3" fmla="*/ 1338082 h 2107204"/>
              <a:gd name="connsiteX4" fmla="*/ 2719793 w 3104354"/>
              <a:gd name="connsiteY4" fmla="*/ 2107204 h 2107204"/>
              <a:gd name="connsiteX5" fmla="*/ 384562 w 3104354"/>
              <a:gd name="connsiteY5" fmla="*/ 2107204 h 2107204"/>
              <a:gd name="connsiteX6" fmla="*/ 0 w 3104354"/>
              <a:gd name="connsiteY6" fmla="*/ 1338082 h 2107204"/>
              <a:gd name="connsiteX0" fmla="*/ 0 w 3104354"/>
              <a:gd name="connsiteY0" fmla="*/ 1338082 h 2107204"/>
              <a:gd name="connsiteX1" fmla="*/ 669042 w 3104354"/>
              <a:gd name="connsiteY1" fmla="*/ 0 h 2107204"/>
              <a:gd name="connsiteX2" fmla="*/ 2435313 w 3104354"/>
              <a:gd name="connsiteY2" fmla="*/ 0 h 2107204"/>
              <a:gd name="connsiteX3" fmla="*/ 3104354 w 3104354"/>
              <a:gd name="connsiteY3" fmla="*/ 1338082 h 2107204"/>
              <a:gd name="connsiteX4" fmla="*/ 2773768 w 3104354"/>
              <a:gd name="connsiteY4" fmla="*/ 2002429 h 2107204"/>
              <a:gd name="connsiteX5" fmla="*/ 384562 w 3104354"/>
              <a:gd name="connsiteY5" fmla="*/ 2107204 h 2107204"/>
              <a:gd name="connsiteX6" fmla="*/ 0 w 3104354"/>
              <a:gd name="connsiteY6" fmla="*/ 1338082 h 2107204"/>
              <a:gd name="connsiteX0" fmla="*/ 0 w 3104354"/>
              <a:gd name="connsiteY0" fmla="*/ 1338082 h 2018304"/>
              <a:gd name="connsiteX1" fmla="*/ 669042 w 3104354"/>
              <a:gd name="connsiteY1" fmla="*/ 0 h 2018304"/>
              <a:gd name="connsiteX2" fmla="*/ 2435313 w 3104354"/>
              <a:gd name="connsiteY2" fmla="*/ 0 h 2018304"/>
              <a:gd name="connsiteX3" fmla="*/ 3104354 w 3104354"/>
              <a:gd name="connsiteY3" fmla="*/ 1338082 h 2018304"/>
              <a:gd name="connsiteX4" fmla="*/ 2773768 w 3104354"/>
              <a:gd name="connsiteY4" fmla="*/ 2002429 h 2018304"/>
              <a:gd name="connsiteX5" fmla="*/ 336937 w 3104354"/>
              <a:gd name="connsiteY5" fmla="*/ 2018304 h 2018304"/>
              <a:gd name="connsiteX6" fmla="*/ 0 w 3104354"/>
              <a:gd name="connsiteY6" fmla="*/ 1338082 h 2018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04354" h="2018304">
                <a:moveTo>
                  <a:pt x="0" y="1338082"/>
                </a:moveTo>
                <a:lnTo>
                  <a:pt x="669042" y="0"/>
                </a:lnTo>
                <a:lnTo>
                  <a:pt x="2435313" y="0"/>
                </a:lnTo>
                <a:lnTo>
                  <a:pt x="3104354" y="1338082"/>
                </a:lnTo>
                <a:lnTo>
                  <a:pt x="2773768" y="2002429"/>
                </a:lnTo>
                <a:lnTo>
                  <a:pt x="336937" y="2018304"/>
                </a:lnTo>
                <a:lnTo>
                  <a:pt x="0" y="1338082"/>
                </a:lnTo>
                <a:close/>
              </a:path>
            </a:pathLst>
          </a:custGeom>
          <a:solidFill>
            <a:srgbClr val="E1E1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estiúhelník 8"/>
          <p:cNvSpPr/>
          <p:nvPr/>
        </p:nvSpPr>
        <p:spPr>
          <a:xfrm>
            <a:off x="6444208" y="497"/>
            <a:ext cx="2707002" cy="1503002"/>
          </a:xfrm>
          <a:custGeom>
            <a:avLst/>
            <a:gdLst>
              <a:gd name="connsiteX0" fmla="*/ 0 w 3104354"/>
              <a:gd name="connsiteY0" fmla="*/ 1338083 h 2676166"/>
              <a:gd name="connsiteX1" fmla="*/ 669042 w 3104354"/>
              <a:gd name="connsiteY1" fmla="*/ 1 h 2676166"/>
              <a:gd name="connsiteX2" fmla="*/ 2435313 w 3104354"/>
              <a:gd name="connsiteY2" fmla="*/ 1 h 2676166"/>
              <a:gd name="connsiteX3" fmla="*/ 3104354 w 3104354"/>
              <a:gd name="connsiteY3" fmla="*/ 1338083 h 2676166"/>
              <a:gd name="connsiteX4" fmla="*/ 2435313 w 3104354"/>
              <a:gd name="connsiteY4" fmla="*/ 2676165 h 2676166"/>
              <a:gd name="connsiteX5" fmla="*/ 669042 w 3104354"/>
              <a:gd name="connsiteY5" fmla="*/ 2676165 h 2676166"/>
              <a:gd name="connsiteX6" fmla="*/ 0 w 3104354"/>
              <a:gd name="connsiteY6" fmla="*/ 1338083 h 2676166"/>
              <a:gd name="connsiteX0" fmla="*/ 0 w 2728434"/>
              <a:gd name="connsiteY0" fmla="*/ 1338082 h 2676164"/>
              <a:gd name="connsiteX1" fmla="*/ 669042 w 2728434"/>
              <a:gd name="connsiteY1" fmla="*/ 0 h 2676164"/>
              <a:gd name="connsiteX2" fmla="*/ 2435313 w 2728434"/>
              <a:gd name="connsiteY2" fmla="*/ 0 h 2676164"/>
              <a:gd name="connsiteX3" fmla="*/ 2728434 w 2728434"/>
              <a:gd name="connsiteY3" fmla="*/ 2100082 h 2676164"/>
              <a:gd name="connsiteX4" fmla="*/ 2435313 w 2728434"/>
              <a:gd name="connsiteY4" fmla="*/ 2676164 h 2676164"/>
              <a:gd name="connsiteX5" fmla="*/ 669042 w 2728434"/>
              <a:gd name="connsiteY5" fmla="*/ 2676164 h 2676164"/>
              <a:gd name="connsiteX6" fmla="*/ 0 w 2728434"/>
              <a:gd name="connsiteY6" fmla="*/ 1338082 h 2676164"/>
              <a:gd name="connsiteX0" fmla="*/ 0 w 2728434"/>
              <a:gd name="connsiteY0" fmla="*/ 1338082 h 2676164"/>
              <a:gd name="connsiteX1" fmla="*/ 669042 w 2728434"/>
              <a:gd name="connsiteY1" fmla="*/ 0 h 2676164"/>
              <a:gd name="connsiteX2" fmla="*/ 2709633 w 2728434"/>
              <a:gd name="connsiteY2" fmla="*/ 1168400 h 2676164"/>
              <a:gd name="connsiteX3" fmla="*/ 2728434 w 2728434"/>
              <a:gd name="connsiteY3" fmla="*/ 2100082 h 2676164"/>
              <a:gd name="connsiteX4" fmla="*/ 2435313 w 2728434"/>
              <a:gd name="connsiteY4" fmla="*/ 2676164 h 2676164"/>
              <a:gd name="connsiteX5" fmla="*/ 669042 w 2728434"/>
              <a:gd name="connsiteY5" fmla="*/ 2676164 h 2676164"/>
              <a:gd name="connsiteX6" fmla="*/ 0 w 2728434"/>
              <a:gd name="connsiteY6" fmla="*/ 1338082 h 2676164"/>
              <a:gd name="connsiteX0" fmla="*/ 0 w 2728434"/>
              <a:gd name="connsiteY0" fmla="*/ 169682 h 1507764"/>
              <a:gd name="connsiteX1" fmla="*/ 100082 w 2728434"/>
              <a:gd name="connsiteY1" fmla="*/ 10160 h 1507764"/>
              <a:gd name="connsiteX2" fmla="*/ 2709633 w 2728434"/>
              <a:gd name="connsiteY2" fmla="*/ 0 h 1507764"/>
              <a:gd name="connsiteX3" fmla="*/ 2728434 w 2728434"/>
              <a:gd name="connsiteY3" fmla="*/ 931682 h 1507764"/>
              <a:gd name="connsiteX4" fmla="*/ 2435313 w 2728434"/>
              <a:gd name="connsiteY4" fmla="*/ 1507764 h 1507764"/>
              <a:gd name="connsiteX5" fmla="*/ 669042 w 2728434"/>
              <a:gd name="connsiteY5" fmla="*/ 1507764 h 1507764"/>
              <a:gd name="connsiteX6" fmla="*/ 0 w 2728434"/>
              <a:gd name="connsiteY6" fmla="*/ 169682 h 1507764"/>
              <a:gd name="connsiteX0" fmla="*/ 0 w 2728434"/>
              <a:gd name="connsiteY0" fmla="*/ 159522 h 1497604"/>
              <a:gd name="connsiteX1" fmla="*/ 100082 w 2728434"/>
              <a:gd name="connsiteY1" fmla="*/ 0 h 1497604"/>
              <a:gd name="connsiteX2" fmla="*/ 2709633 w 2728434"/>
              <a:gd name="connsiteY2" fmla="*/ 18415 h 1497604"/>
              <a:gd name="connsiteX3" fmla="*/ 2728434 w 2728434"/>
              <a:gd name="connsiteY3" fmla="*/ 921522 h 1497604"/>
              <a:gd name="connsiteX4" fmla="*/ 2435313 w 2728434"/>
              <a:gd name="connsiteY4" fmla="*/ 1497604 h 1497604"/>
              <a:gd name="connsiteX5" fmla="*/ 669042 w 2728434"/>
              <a:gd name="connsiteY5" fmla="*/ 1497604 h 1497604"/>
              <a:gd name="connsiteX6" fmla="*/ 0 w 2728434"/>
              <a:gd name="connsiteY6" fmla="*/ 159522 h 1497604"/>
              <a:gd name="connsiteX0" fmla="*/ 0 w 2728434"/>
              <a:gd name="connsiteY0" fmla="*/ 164920 h 1503002"/>
              <a:gd name="connsiteX1" fmla="*/ 100082 w 2728434"/>
              <a:gd name="connsiteY1" fmla="*/ 5398 h 1503002"/>
              <a:gd name="connsiteX2" fmla="*/ 2697727 w 2728434"/>
              <a:gd name="connsiteY2" fmla="*/ 0 h 1503002"/>
              <a:gd name="connsiteX3" fmla="*/ 2728434 w 2728434"/>
              <a:gd name="connsiteY3" fmla="*/ 926920 h 1503002"/>
              <a:gd name="connsiteX4" fmla="*/ 2435313 w 2728434"/>
              <a:gd name="connsiteY4" fmla="*/ 1503002 h 1503002"/>
              <a:gd name="connsiteX5" fmla="*/ 669042 w 2728434"/>
              <a:gd name="connsiteY5" fmla="*/ 1503002 h 1503002"/>
              <a:gd name="connsiteX6" fmla="*/ 0 w 2728434"/>
              <a:gd name="connsiteY6" fmla="*/ 164920 h 1503002"/>
              <a:gd name="connsiteX0" fmla="*/ 0 w 2707002"/>
              <a:gd name="connsiteY0" fmla="*/ 164920 h 1503002"/>
              <a:gd name="connsiteX1" fmla="*/ 100082 w 2707002"/>
              <a:gd name="connsiteY1" fmla="*/ 5398 h 1503002"/>
              <a:gd name="connsiteX2" fmla="*/ 2697727 w 2707002"/>
              <a:gd name="connsiteY2" fmla="*/ 0 h 1503002"/>
              <a:gd name="connsiteX3" fmla="*/ 2707002 w 2707002"/>
              <a:gd name="connsiteY3" fmla="*/ 926920 h 1503002"/>
              <a:gd name="connsiteX4" fmla="*/ 2435313 w 2707002"/>
              <a:gd name="connsiteY4" fmla="*/ 1503002 h 1503002"/>
              <a:gd name="connsiteX5" fmla="*/ 669042 w 2707002"/>
              <a:gd name="connsiteY5" fmla="*/ 1503002 h 1503002"/>
              <a:gd name="connsiteX6" fmla="*/ 0 w 2707002"/>
              <a:gd name="connsiteY6" fmla="*/ 164920 h 150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7002" h="1503002">
                <a:moveTo>
                  <a:pt x="0" y="164920"/>
                </a:moveTo>
                <a:lnTo>
                  <a:pt x="100082" y="5398"/>
                </a:lnTo>
                <a:lnTo>
                  <a:pt x="2697727" y="0"/>
                </a:lnTo>
                <a:cubicBezTo>
                  <a:pt x="2700819" y="308973"/>
                  <a:pt x="2703910" y="617947"/>
                  <a:pt x="2707002" y="926920"/>
                </a:cubicBezTo>
                <a:lnTo>
                  <a:pt x="2435313" y="1503002"/>
                </a:lnTo>
                <a:lnTo>
                  <a:pt x="669042" y="1503002"/>
                </a:lnTo>
                <a:lnTo>
                  <a:pt x="0" y="164920"/>
                </a:lnTo>
                <a:close/>
              </a:path>
            </a:pathLst>
          </a:custGeom>
          <a:solidFill>
            <a:srgbClr val="E1E1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647564" y="2550485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A0C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MILOŠ FORMAN</a:t>
            </a:r>
            <a:endParaRPr lang="cs-CZ" sz="2000" b="1" dirty="0">
              <a:solidFill>
                <a:srgbClr val="CA0C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39552" y="2950595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Režisér, scénárista</a:t>
            </a:r>
            <a:b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herec českého původu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lačítko akce: Dopředu nebo Další 12">
            <a:hlinkClick r:id="" action="ppaction://hlinkshowjump?jump=nextslide" highlightClick="1"/>
          </p:cNvPr>
          <p:cNvSpPr/>
          <p:nvPr/>
        </p:nvSpPr>
        <p:spPr>
          <a:xfrm>
            <a:off x="8662180" y="4689639"/>
            <a:ext cx="360040" cy="360000"/>
          </a:xfrm>
          <a:prstGeom prst="actionButtonForwardNext">
            <a:avLst/>
          </a:prstGeom>
          <a:solidFill>
            <a:srgbClr val="CA0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lačítko akce: Zpět nebo Předchozí 1">
            <a:hlinkClick r:id="" action="ppaction://hlinkshowjump?jump=previousslide" highlightClick="1"/>
          </p:cNvPr>
          <p:cNvSpPr/>
          <p:nvPr/>
        </p:nvSpPr>
        <p:spPr>
          <a:xfrm>
            <a:off x="8244408" y="4689639"/>
            <a:ext cx="360000" cy="360000"/>
          </a:xfrm>
          <a:prstGeom prst="actionButtonBackPrevious">
            <a:avLst/>
          </a:prstGeom>
          <a:solidFill>
            <a:srgbClr val="CA0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098" name="Picture 2" descr="Milos Forman crop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5" b="20893"/>
          <a:stretch/>
        </p:blipFill>
        <p:spPr bwMode="auto">
          <a:xfrm>
            <a:off x="1022622" y="627534"/>
            <a:ext cx="2058196" cy="1767841"/>
          </a:xfrm>
          <a:prstGeom prst="hexagon">
            <a:avLst/>
          </a:prstGeom>
          <a:noFill/>
          <a:ln w="38100">
            <a:solidFill>
              <a:srgbClr val="CA0C1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ovéPole 13"/>
          <p:cNvSpPr txBox="1"/>
          <p:nvPr/>
        </p:nvSpPr>
        <p:spPr>
          <a:xfrm>
            <a:off x="4275958" y="1203598"/>
            <a:ext cx="2240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Vystudoval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scénáristiku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275958" y="4118760"/>
            <a:ext cx="2240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Spolužák</a:t>
            </a:r>
            <a:b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Václava Havla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890736" y="2691794"/>
            <a:ext cx="2240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Držitel dvou Oscarů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868246" y="53666"/>
            <a:ext cx="2240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Odešel</a:t>
            </a:r>
            <a:b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 USA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00" name="Picture 4" descr="Miloš Forman (signature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478" y="3846123"/>
            <a:ext cx="1376956" cy="537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0934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>
            <a:off x="1060376" y="1233077"/>
            <a:ext cx="2016224" cy="1681642"/>
          </a:xfrm>
          <a:prstGeom prst="hexagon">
            <a:avLst/>
          </a:prstGeom>
          <a:noFill/>
          <a:ln>
            <a:solidFill>
              <a:srgbClr val="CA0C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lačítko akce: Dopředu nebo Další 12">
            <a:hlinkClick r:id="" action="ppaction://hlinkshowjump?jump=nextslide" highlightClick="1"/>
          </p:cNvPr>
          <p:cNvSpPr/>
          <p:nvPr/>
        </p:nvSpPr>
        <p:spPr>
          <a:xfrm>
            <a:off x="8662180" y="4689639"/>
            <a:ext cx="360040" cy="360000"/>
          </a:xfrm>
          <a:prstGeom prst="actionButtonForwardNext">
            <a:avLst/>
          </a:prstGeom>
          <a:solidFill>
            <a:srgbClr val="CA0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lačítko akce: Zpět nebo Předchozí 1">
            <a:hlinkClick r:id="" action="ppaction://hlinkshowjump?jump=previousslide" highlightClick="1"/>
          </p:cNvPr>
          <p:cNvSpPr/>
          <p:nvPr/>
        </p:nvSpPr>
        <p:spPr>
          <a:xfrm>
            <a:off x="8244408" y="4689639"/>
            <a:ext cx="360000" cy="360000"/>
          </a:xfrm>
          <a:prstGeom prst="actionButtonBackPrevious">
            <a:avLst/>
          </a:prstGeom>
          <a:solidFill>
            <a:srgbClr val="CA0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estiúhelník 17"/>
          <p:cNvSpPr/>
          <p:nvPr/>
        </p:nvSpPr>
        <p:spPr>
          <a:xfrm>
            <a:off x="2716560" y="2079995"/>
            <a:ext cx="2016224" cy="1681642"/>
          </a:xfrm>
          <a:prstGeom prst="hexagon">
            <a:avLst/>
          </a:prstGeom>
          <a:noFill/>
          <a:ln>
            <a:solidFill>
              <a:srgbClr val="CA0C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estiúhelník 18"/>
          <p:cNvSpPr/>
          <p:nvPr/>
        </p:nvSpPr>
        <p:spPr>
          <a:xfrm>
            <a:off x="1060376" y="2953475"/>
            <a:ext cx="2016224" cy="1681642"/>
          </a:xfrm>
          <a:prstGeom prst="hexagon">
            <a:avLst/>
          </a:prstGeom>
          <a:noFill/>
          <a:ln>
            <a:solidFill>
              <a:srgbClr val="CA0C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estiúhelník 19"/>
          <p:cNvSpPr/>
          <p:nvPr/>
        </p:nvSpPr>
        <p:spPr>
          <a:xfrm>
            <a:off x="2898056" y="927867"/>
            <a:ext cx="1279376" cy="1067070"/>
          </a:xfrm>
          <a:prstGeom prst="hexagon">
            <a:avLst/>
          </a:prstGeom>
          <a:solidFill>
            <a:srgbClr val="CA0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Šestiúhelník 21"/>
          <p:cNvSpPr/>
          <p:nvPr/>
        </p:nvSpPr>
        <p:spPr>
          <a:xfrm>
            <a:off x="4516760" y="1842982"/>
            <a:ext cx="1279376" cy="1067070"/>
          </a:xfrm>
          <a:prstGeom prst="hexagon">
            <a:avLst/>
          </a:prstGeom>
          <a:solidFill>
            <a:srgbClr val="CA0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estiúhelník 22"/>
          <p:cNvSpPr/>
          <p:nvPr/>
        </p:nvSpPr>
        <p:spPr>
          <a:xfrm>
            <a:off x="4516760" y="2953475"/>
            <a:ext cx="1279376" cy="1067070"/>
          </a:xfrm>
          <a:prstGeom prst="hexagon">
            <a:avLst/>
          </a:prstGeom>
          <a:solidFill>
            <a:srgbClr val="CA0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Šestiúhelník 23"/>
          <p:cNvSpPr/>
          <p:nvPr/>
        </p:nvSpPr>
        <p:spPr>
          <a:xfrm>
            <a:off x="5596880" y="2387281"/>
            <a:ext cx="1279376" cy="1067070"/>
          </a:xfrm>
          <a:prstGeom prst="hexagon">
            <a:avLst/>
          </a:prstGeom>
          <a:solidFill>
            <a:srgbClr val="CA0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estiúhelník 24"/>
          <p:cNvSpPr/>
          <p:nvPr/>
        </p:nvSpPr>
        <p:spPr>
          <a:xfrm>
            <a:off x="5596880" y="1233077"/>
            <a:ext cx="1279376" cy="1067070"/>
          </a:xfrm>
          <a:prstGeom prst="hexagon">
            <a:avLst/>
          </a:prstGeom>
          <a:solidFill>
            <a:srgbClr val="CA0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Šestiúhelník 25"/>
          <p:cNvSpPr/>
          <p:nvPr/>
        </p:nvSpPr>
        <p:spPr>
          <a:xfrm>
            <a:off x="6677000" y="1842982"/>
            <a:ext cx="1279376" cy="1067070"/>
          </a:xfrm>
          <a:prstGeom prst="hexagon">
            <a:avLst/>
          </a:prstGeom>
          <a:solidFill>
            <a:srgbClr val="CA0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Šestiúhelník 26"/>
          <p:cNvSpPr/>
          <p:nvPr/>
        </p:nvSpPr>
        <p:spPr>
          <a:xfrm>
            <a:off x="6677000" y="699542"/>
            <a:ext cx="1279376" cy="1067070"/>
          </a:xfrm>
          <a:prstGeom prst="hexagon">
            <a:avLst/>
          </a:prstGeom>
          <a:solidFill>
            <a:srgbClr val="CA0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Šestiúhelník 27"/>
          <p:cNvSpPr/>
          <p:nvPr/>
        </p:nvSpPr>
        <p:spPr>
          <a:xfrm>
            <a:off x="6652212" y="2999473"/>
            <a:ext cx="1279376" cy="1067070"/>
          </a:xfrm>
          <a:prstGeom prst="hexagon">
            <a:avLst/>
          </a:prstGeom>
          <a:solidFill>
            <a:srgbClr val="CA0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extovéPole 29"/>
          <p:cNvSpPr txBox="1"/>
          <p:nvPr/>
        </p:nvSpPr>
        <p:spPr>
          <a:xfrm>
            <a:off x="428640" y="341908"/>
            <a:ext cx="2775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FILMOGRAFIE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1277650" y="1879940"/>
            <a:ext cx="1581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Amadeus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2898056" y="2546885"/>
            <a:ext cx="1581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Lásky jedné plavovlásky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1277650" y="3482989"/>
            <a:ext cx="1581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Hoří, má panenko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4365610" y="2186845"/>
            <a:ext cx="1581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Konkurs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5652120" y="2618893"/>
            <a:ext cx="1206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Černý Petr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4572000" y="3266965"/>
            <a:ext cx="1206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Ragtime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5652120" y="1466765"/>
            <a:ext cx="1206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Muž na Měsíci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6732240" y="1034717"/>
            <a:ext cx="1206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Vlasy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6713447" y="2186845"/>
            <a:ext cx="1206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Valmont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6719334" y="3194957"/>
            <a:ext cx="1206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Goyovy přízraky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2898942" y="1250741"/>
            <a:ext cx="1313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Odcházím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657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lačítko akce: Dopředu nebo Další 12">
            <a:hlinkClick r:id="" action="ppaction://hlinkshowjump?jump=nextslide" highlightClick="1"/>
          </p:cNvPr>
          <p:cNvSpPr/>
          <p:nvPr/>
        </p:nvSpPr>
        <p:spPr>
          <a:xfrm>
            <a:off x="8662180" y="4689639"/>
            <a:ext cx="360040" cy="360000"/>
          </a:xfrm>
          <a:prstGeom prst="actionButtonForwardNext">
            <a:avLst/>
          </a:prstGeom>
          <a:solidFill>
            <a:srgbClr val="CA0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lačítko akce: Zpět nebo Předchozí 1">
            <a:hlinkClick r:id="" action="ppaction://hlinkshowjump?jump=previousslide" highlightClick="1"/>
          </p:cNvPr>
          <p:cNvSpPr/>
          <p:nvPr/>
        </p:nvSpPr>
        <p:spPr>
          <a:xfrm>
            <a:off x="8244408" y="4689639"/>
            <a:ext cx="360000" cy="360000"/>
          </a:xfrm>
          <a:prstGeom prst="actionButtonBackPrevious">
            <a:avLst/>
          </a:prstGeom>
          <a:solidFill>
            <a:srgbClr val="CA0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1700064" y="1561073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Je to nejznámější český režisér.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28640" y="341908"/>
            <a:ext cx="4719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PROČ MILOŠ FORMAN?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914704" y="2349491"/>
            <a:ext cx="4888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 nás ve škole funguje filmový kroužek.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276128" y="3179752"/>
            <a:ext cx="5464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Rádi bychom se dozvěděli, jak se žije v USA.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vál 2"/>
          <p:cNvSpPr/>
          <p:nvPr/>
        </p:nvSpPr>
        <p:spPr>
          <a:xfrm>
            <a:off x="1203385" y="1516767"/>
            <a:ext cx="400110" cy="400110"/>
          </a:xfrm>
          <a:prstGeom prst="ellipse">
            <a:avLst/>
          </a:prstGeom>
          <a:solidFill>
            <a:srgbClr val="CA0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22" name="Ovál 21"/>
          <p:cNvSpPr/>
          <p:nvPr/>
        </p:nvSpPr>
        <p:spPr>
          <a:xfrm>
            <a:off x="1524463" y="2349491"/>
            <a:ext cx="400110" cy="400110"/>
          </a:xfrm>
          <a:prstGeom prst="ellipse">
            <a:avLst/>
          </a:prstGeom>
          <a:solidFill>
            <a:srgbClr val="CA0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23" name="Ovál 22"/>
          <p:cNvSpPr/>
          <p:nvPr/>
        </p:nvSpPr>
        <p:spPr>
          <a:xfrm>
            <a:off x="1876918" y="3179752"/>
            <a:ext cx="400110" cy="400110"/>
          </a:xfrm>
          <a:prstGeom prst="ellipse">
            <a:avLst/>
          </a:prstGeom>
          <a:solidFill>
            <a:srgbClr val="CA0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1470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louk 4"/>
          <p:cNvSpPr/>
          <p:nvPr/>
        </p:nvSpPr>
        <p:spPr>
          <a:xfrm>
            <a:off x="-2844824" y="1590546"/>
            <a:ext cx="10045096" cy="2265154"/>
          </a:xfrm>
          <a:prstGeom prst="arc">
            <a:avLst>
              <a:gd name="adj1" fmla="val 16083589"/>
              <a:gd name="adj2" fmla="val 7286074"/>
            </a:avLst>
          </a:prstGeom>
          <a:ln w="381000" cap="rnd">
            <a:solidFill>
              <a:srgbClr val="E1E1E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914148" y="771550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A0C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PŘIVÍTÁNÍ (9:00)</a:t>
            </a:r>
            <a:endParaRPr lang="cs-CZ" sz="2000" b="1" dirty="0">
              <a:solidFill>
                <a:srgbClr val="CA0C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942460" y="1171660"/>
            <a:ext cx="28883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Zástupci třídy 9.A přivítají vzácnou návštěvu.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lačítko akce: Dopředu nebo Další 12">
            <a:hlinkClick r:id="" action="ppaction://hlinkshowjump?jump=nextslide" highlightClick="1"/>
          </p:cNvPr>
          <p:cNvSpPr/>
          <p:nvPr/>
        </p:nvSpPr>
        <p:spPr>
          <a:xfrm>
            <a:off x="8662180" y="4689639"/>
            <a:ext cx="360040" cy="360000"/>
          </a:xfrm>
          <a:prstGeom prst="actionButtonForwardNext">
            <a:avLst/>
          </a:prstGeom>
          <a:solidFill>
            <a:srgbClr val="CA0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lačítko akce: Zpět nebo Předchozí 1">
            <a:hlinkClick r:id="" action="ppaction://hlinkshowjump?jump=previousslide" highlightClick="1"/>
          </p:cNvPr>
          <p:cNvSpPr/>
          <p:nvPr/>
        </p:nvSpPr>
        <p:spPr>
          <a:xfrm>
            <a:off x="8244408" y="4689639"/>
            <a:ext cx="360000" cy="360000"/>
          </a:xfrm>
          <a:prstGeom prst="actionButtonBackPrevious">
            <a:avLst/>
          </a:prstGeom>
          <a:solidFill>
            <a:srgbClr val="CA0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4698840" y="341908"/>
            <a:ext cx="4143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DŮLEŽITÉ BODY SETKÁNÍ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4211960" y="1290318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A0C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PŘEDNÁŠKA (9:30)</a:t>
            </a:r>
            <a:endParaRPr lang="cs-CZ" sz="2000" b="1" dirty="0">
              <a:solidFill>
                <a:srgbClr val="CA0C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4240272" y="1690428"/>
            <a:ext cx="28883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Celá škola se sejde v aule a bude poslouchat přednášku.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4698840" y="3075806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A0C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OBĚD (12:00)</a:t>
            </a:r>
            <a:endParaRPr lang="cs-CZ" sz="2000" b="1" dirty="0">
              <a:solidFill>
                <a:srgbClr val="CA0C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4727152" y="3475916"/>
            <a:ext cx="28883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Návštěva s několika zástupci školy slavnostně poobědvá.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755576" y="3147814"/>
            <a:ext cx="3863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A0C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RYCHLOKURZ (14:00)</a:t>
            </a:r>
            <a:endParaRPr lang="cs-CZ" sz="2000" b="1" dirty="0">
              <a:solidFill>
                <a:srgbClr val="CA0C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863440" y="3547924"/>
            <a:ext cx="28883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 školním ateliéru probereme základy tvorby filmu.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026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/>
      <p:bldP spid="21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lačítko akce: Dopředu nebo Další 12">
            <a:hlinkClick r:id="" action="ppaction://hlinkshowjump?jump=nextslide" highlightClick="1"/>
          </p:cNvPr>
          <p:cNvSpPr/>
          <p:nvPr/>
        </p:nvSpPr>
        <p:spPr>
          <a:xfrm>
            <a:off x="8662180" y="4689639"/>
            <a:ext cx="360040" cy="360000"/>
          </a:xfrm>
          <a:prstGeom prst="actionButtonForwardNext">
            <a:avLst/>
          </a:prstGeom>
          <a:solidFill>
            <a:srgbClr val="CA0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lačítko akce: Zpět nebo Předchozí 1">
            <a:hlinkClick r:id="" action="ppaction://hlinkshowjump?jump=previousslide" highlightClick="1"/>
          </p:cNvPr>
          <p:cNvSpPr/>
          <p:nvPr/>
        </p:nvSpPr>
        <p:spPr>
          <a:xfrm>
            <a:off x="8244408" y="4689639"/>
            <a:ext cx="360000" cy="360000"/>
          </a:xfrm>
          <a:prstGeom prst="actionButtonBackPrevious">
            <a:avLst/>
          </a:prstGeom>
          <a:solidFill>
            <a:srgbClr val="CA0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428640" y="341908"/>
            <a:ext cx="4719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A0C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AKCE DOPADLA?</a:t>
            </a:r>
            <a:endParaRPr lang="cs-CZ" sz="2400" dirty="0">
              <a:solidFill>
                <a:srgbClr val="CA0C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1963918305"/>
              </p:ext>
            </p:extLst>
          </p:nvPr>
        </p:nvGraphicFramePr>
        <p:xfrm>
          <a:off x="251520" y="91556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369441"/>
              </p:ext>
            </p:extLst>
          </p:nvPr>
        </p:nvGraphicFramePr>
        <p:xfrm>
          <a:off x="4644008" y="3211359"/>
          <a:ext cx="3168352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802"/>
                <a:gridCol w="1346550"/>
              </a:tblGrid>
              <a:tr h="362511"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Spokojenost žáků se setkáním</a:t>
                      </a:r>
                      <a:endParaRPr lang="cs-CZ" dirty="0"/>
                    </a:p>
                  </a:txBody>
                  <a:tcPr>
                    <a:solidFill>
                      <a:srgbClr val="CA0C1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Zúčastnilo by se</a:t>
                      </a:r>
                      <a:endParaRPr lang="cs-CZ" dirty="0"/>
                    </a:p>
                  </a:txBody>
                  <a:tcP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33 %</a:t>
                      </a:r>
                      <a:endParaRPr lang="cs-CZ" dirty="0"/>
                    </a:p>
                  </a:txBody>
                  <a:tcPr anchor="ctr">
                    <a:solidFill>
                      <a:srgbClr val="E1E1E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Nezúčastnilo</a:t>
                      </a:r>
                      <a:endParaRPr lang="cs-CZ" dirty="0"/>
                    </a:p>
                  </a:txBody>
                  <a:tcPr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27</a:t>
                      </a:r>
                      <a:r>
                        <a:rPr lang="cs-CZ" baseline="0" dirty="0" smtClean="0"/>
                        <a:t> %</a:t>
                      </a:r>
                      <a:endParaRPr lang="cs-CZ" dirty="0"/>
                    </a:p>
                  </a:txBody>
                  <a:tcPr anchor="ctr">
                    <a:solidFill>
                      <a:srgbClr val="FAFAF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Neví</a:t>
                      </a:r>
                      <a:endParaRPr lang="cs-CZ" dirty="0"/>
                    </a:p>
                  </a:txBody>
                  <a:tcP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40 %</a:t>
                      </a:r>
                      <a:endParaRPr lang="cs-CZ" dirty="0"/>
                    </a:p>
                  </a:txBody>
                  <a:tcPr anchor="ctr">
                    <a:solidFill>
                      <a:srgbClr val="E1E1E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095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lačítko akce: Dopředu nebo Další 12">
            <a:hlinkClick r:id="" action="ppaction://hlinkshowjump?jump=nextslide" highlightClick="1"/>
          </p:cNvPr>
          <p:cNvSpPr/>
          <p:nvPr/>
        </p:nvSpPr>
        <p:spPr>
          <a:xfrm>
            <a:off x="8662180" y="4689639"/>
            <a:ext cx="360040" cy="360000"/>
          </a:xfrm>
          <a:prstGeom prst="actionButtonForwardNext">
            <a:avLst/>
          </a:prstGeom>
          <a:solidFill>
            <a:srgbClr val="CA0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lačítko akce: Zpět nebo Předchozí 1">
            <a:hlinkClick r:id="" action="ppaction://hlinkshowjump?jump=previousslide" highlightClick="1"/>
          </p:cNvPr>
          <p:cNvSpPr/>
          <p:nvPr/>
        </p:nvSpPr>
        <p:spPr>
          <a:xfrm>
            <a:off x="8244408" y="4689639"/>
            <a:ext cx="360000" cy="360000"/>
          </a:xfrm>
          <a:prstGeom prst="actionButtonBackPrevious">
            <a:avLst/>
          </a:prstGeom>
          <a:solidFill>
            <a:srgbClr val="CA0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428640" y="341908"/>
            <a:ext cx="5295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A0C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ZDROJE INFORMACÍ A OBRÁZKŮ</a:t>
            </a:r>
            <a:endParaRPr lang="cs-CZ" sz="2400" dirty="0">
              <a:solidFill>
                <a:srgbClr val="CA0C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03568" y="987574"/>
            <a:ext cx="792084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Miloš Forman. In: </a:t>
            </a:r>
            <a:r>
              <a:rPr lang="cs-CZ" sz="1600" dirty="0" err="1" smtClean="0"/>
              <a:t>Wikipedia</a:t>
            </a:r>
            <a:r>
              <a:rPr lang="cs-CZ" sz="1600" dirty="0" smtClean="0"/>
              <a:t>: </a:t>
            </a:r>
            <a:r>
              <a:rPr lang="cs-CZ" sz="1600" dirty="0" err="1" smtClean="0"/>
              <a:t>the</a:t>
            </a:r>
            <a:r>
              <a:rPr lang="cs-CZ" sz="1600" dirty="0" smtClean="0"/>
              <a:t> free </a:t>
            </a:r>
            <a:r>
              <a:rPr lang="cs-CZ" sz="1600" dirty="0" err="1" smtClean="0"/>
              <a:t>encyclopedia</a:t>
            </a:r>
            <a:r>
              <a:rPr lang="cs-CZ" sz="1600" dirty="0" smtClean="0"/>
              <a:t> [online]. San Francisco (CA): </a:t>
            </a:r>
            <a:r>
              <a:rPr lang="cs-CZ" sz="1600" dirty="0" err="1" smtClean="0"/>
              <a:t>Wikimedia</a:t>
            </a:r>
            <a:r>
              <a:rPr lang="cs-CZ" sz="1600" dirty="0" smtClean="0"/>
              <a:t> </a:t>
            </a:r>
            <a:r>
              <a:rPr lang="cs-CZ" sz="1600" dirty="0" err="1" smtClean="0"/>
              <a:t>Foundation</a:t>
            </a:r>
            <a:r>
              <a:rPr lang="cs-CZ" sz="1600" dirty="0" smtClean="0"/>
              <a:t>, 2001- [cit. 2017-03-16]. Dostupné z: https://cs.wiipdia.org/wiki/Milo%C5% A1_Forman</a:t>
            </a:r>
          </a:p>
          <a:p>
            <a:r>
              <a:rPr lang="cs-CZ" sz="1600" dirty="0" smtClean="0"/>
              <a:t>Miloš Forman. In: </a:t>
            </a:r>
            <a:r>
              <a:rPr lang="cs-CZ" sz="1600" dirty="0" err="1" smtClean="0"/>
              <a:t>Wikipedia</a:t>
            </a:r>
            <a:r>
              <a:rPr lang="cs-CZ" sz="1600" dirty="0" smtClean="0"/>
              <a:t>: </a:t>
            </a:r>
            <a:r>
              <a:rPr lang="cs-CZ" sz="1600" dirty="0" err="1" smtClean="0"/>
              <a:t>the</a:t>
            </a:r>
            <a:r>
              <a:rPr lang="cs-CZ" sz="1600" dirty="0" smtClean="0"/>
              <a:t> free </a:t>
            </a:r>
            <a:r>
              <a:rPr lang="cs-CZ" sz="1600" dirty="0" err="1" smtClean="0"/>
              <a:t>encyclopedia</a:t>
            </a:r>
            <a:r>
              <a:rPr lang="cs-CZ" sz="1600" dirty="0" smtClean="0"/>
              <a:t> [online]. San Francisco (CA): </a:t>
            </a:r>
            <a:r>
              <a:rPr lang="cs-CZ" sz="1600" dirty="0" err="1" smtClean="0"/>
              <a:t>Wikimedia</a:t>
            </a:r>
            <a:r>
              <a:rPr lang="cs-CZ" sz="1600" dirty="0" smtClean="0"/>
              <a:t> </a:t>
            </a:r>
            <a:r>
              <a:rPr lang="cs-CZ" sz="1600" dirty="0" err="1" smtClean="0"/>
              <a:t>Foundation</a:t>
            </a:r>
            <a:r>
              <a:rPr lang="cs-CZ" sz="1600" dirty="0" smtClean="0"/>
              <a:t>, 2001- [cit. 2017-03-16]. Dostupné z: https://commons.wikimedia.org/wiki/Category:Milo%C5%A1_Forman?uselang=cs#/media/File:Milo%C5%A1_Forman_(signature).jpg</a:t>
            </a:r>
          </a:p>
          <a:p>
            <a:r>
              <a:rPr lang="cs-CZ" sz="1600" dirty="0" smtClean="0"/>
              <a:t>Miloš Forman. In: </a:t>
            </a:r>
            <a:r>
              <a:rPr lang="cs-CZ" sz="1600" dirty="0" err="1" smtClean="0"/>
              <a:t>Wikipedia</a:t>
            </a:r>
            <a:r>
              <a:rPr lang="cs-CZ" sz="1600" dirty="0" smtClean="0"/>
              <a:t>: </a:t>
            </a:r>
            <a:r>
              <a:rPr lang="cs-CZ" sz="1600" dirty="0" err="1" smtClean="0"/>
              <a:t>the</a:t>
            </a:r>
            <a:r>
              <a:rPr lang="cs-CZ" sz="1600" dirty="0" smtClean="0"/>
              <a:t> free </a:t>
            </a:r>
            <a:r>
              <a:rPr lang="cs-CZ" sz="1600" dirty="0" err="1" smtClean="0"/>
              <a:t>encyclopedia</a:t>
            </a:r>
            <a:r>
              <a:rPr lang="cs-CZ" sz="1600" dirty="0" smtClean="0"/>
              <a:t> [online]. San Francisco (CA): </a:t>
            </a:r>
            <a:r>
              <a:rPr lang="cs-CZ" sz="1600" dirty="0" err="1" smtClean="0"/>
              <a:t>Wikimedia</a:t>
            </a:r>
            <a:r>
              <a:rPr lang="cs-CZ" sz="1600" dirty="0" smtClean="0"/>
              <a:t> </a:t>
            </a:r>
            <a:r>
              <a:rPr lang="cs-CZ" sz="1600" dirty="0" err="1" smtClean="0"/>
              <a:t>Foundation</a:t>
            </a:r>
            <a:r>
              <a:rPr lang="cs-CZ" sz="1600" dirty="0" smtClean="0"/>
              <a:t>, 2001- [cit. 2017-03-16]. Dostupné z: https://commons.wikimedia.org/wiki/Category:Milo%C5%A1_Forman?uselang=cs#/media/File:Milos_Forman_crop.jpg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374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314</Words>
  <Application>Microsoft Office PowerPoint</Application>
  <PresentationFormat>Předvádění na obrazovce (16:9)</PresentationFormat>
  <Paragraphs>68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cp:lastModifiedBy>Anetka</cp:lastModifiedBy>
  <cp:revision>8</cp:revision>
  <dcterms:created xsi:type="dcterms:W3CDTF">2017-04-29T17:52:01Z</dcterms:created>
  <dcterms:modified xsi:type="dcterms:W3CDTF">2017-04-29T18:57:53Z</dcterms:modified>
</cp:coreProperties>
</file>